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317" r:id="rId8"/>
    <p:sldId id="318" r:id="rId9"/>
    <p:sldId id="319" r:id="rId10"/>
    <p:sldId id="330" r:id="rId11"/>
    <p:sldId id="331" r:id="rId12"/>
    <p:sldId id="279" r:id="rId13"/>
    <p:sldId id="286" r:id="rId14"/>
    <p:sldId id="287" r:id="rId15"/>
    <p:sldId id="332" r:id="rId16"/>
    <p:sldId id="333" r:id="rId17"/>
    <p:sldId id="336" r:id="rId18"/>
    <p:sldId id="329" r:id="rId1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26046E3-CA13-4E1E-B608-7FEA81E886C0}" type="datetimeFigureOut">
              <a:rPr lang="ru-RU"/>
              <a:t>08.08.2025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0AF128-A8E1-4FE8-9FE4-D7FE0D8FF0ED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C964EF-9BAA-4B79-9A23-30B5B14AF75B}" type="datetimeFigureOut">
              <a:rPr lang="ru-RU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0E85BA-1D5B-48BB-AAFC-0C73E92BD69A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733222" y="1602028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>
                <a:latin typeface="Times New Roman"/>
                <a:cs typeface="Times New Roman"/>
              </a:rPr>
              <a:t>Заявка на участие </a:t>
            </a:r>
            <a:br>
              <a:rPr lang="ru-RU" dirty="0">
                <a:latin typeface="Times New Roman"/>
                <a:cs typeface="Times New Roman"/>
              </a:rPr>
            </a:br>
            <a:r>
              <a:rPr lang="ru-RU" dirty="0">
                <a:latin typeface="Times New Roman"/>
                <a:cs typeface="Times New Roman"/>
              </a:rPr>
              <a:t>во Всероссийском конкурсе «Лучший СПИД-центр 2025»</a:t>
            </a:r>
            <a:endParaRPr dirty="0"/>
          </a:p>
        </p:txBody>
      </p:sp>
      <p:sp>
        <p:nvSpPr>
          <p:cNvPr id="6" name="Заголовок 1"/>
          <p:cNvSpPr txBox="1"/>
          <p:nvPr/>
        </p:nvSpPr>
        <p:spPr bwMode="auto">
          <a:xfrm>
            <a:off x="1519084" y="2323594"/>
            <a:ext cx="9144000" cy="29323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>
              <a:defRPr/>
            </a:pPr>
            <a:endParaRPr lang="ru-RU" sz="3200" dirty="0">
              <a:solidFill>
                <a:srgbClr val="C00000"/>
              </a:solidFill>
            </a:endParaRPr>
          </a:p>
          <a:p>
            <a:pPr>
              <a:defRPr/>
            </a:pPr>
            <a:endParaRPr lang="ru-RU" sz="32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sz="3200" dirty="0">
                <a:solidFill>
                  <a:srgbClr val="C00000"/>
                </a:solidFill>
              </a:rPr>
              <a:t>Номинация: «Лучшая практика взаимодействия СПИД-центра с СОНКО»</a:t>
            </a:r>
            <a:endParaRPr dirty="0"/>
          </a:p>
        </p:txBody>
      </p:sp>
      <p:pic>
        <p:nvPicPr>
          <p:cNvPr id="1732427948" name="Рисунок 173242794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85032" y="105949"/>
            <a:ext cx="3657600" cy="1143000"/>
          </a:xfrm>
          <a:prstGeom prst="rect">
            <a:avLst/>
          </a:prstGeom>
        </p:spPr>
      </p:pic>
      <p:pic>
        <p:nvPicPr>
          <p:cNvPr id="1654363591" name="Рисунок 1654363590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776095" y="105949"/>
            <a:ext cx="2257425" cy="170497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проводимых мероприятий в рамках совместного проекта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команду проекта с указанием функционала и компетенций</a:t>
            </a:r>
            <a:endParaRPr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RU" sz="2400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9396947" name="Рисунок 52939694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24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в СМИ о мероприятиях проекта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(указать не менее 3-х)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Приложить скриншоты</a:t>
            </a:r>
          </a:p>
          <a:p>
            <a:pPr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WEB-адрес страницы, где представлена публикация</a:t>
            </a:r>
          </a:p>
          <a:p>
            <a:pPr>
              <a:defRPr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9396947" name="Рисунок 52939694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33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411674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мониторинга и оценки эффективности проводимых мероприятий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систему мониторинга, каким образом оценивается эффективность проводимых мероприятий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74786351" name="Рисунок 207478635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4"/>
            <a:ext cx="9602173" cy="13255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проводимых мероприятий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мониторинга</a:t>
            </a:r>
          </a:p>
          <a:p>
            <a:pPr>
              <a:defRPr/>
            </a:pPr>
            <a:r>
              <a:rPr lang="ru-RU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Приложить отзывы целевой группы проекта (результаты социального опроса и / или скриншоты комментариев в форуме на официальной странице СОНКО и / или в соцсетях</a:t>
            </a:r>
          </a:p>
          <a:p>
            <a:pPr>
              <a:defRPr/>
            </a:pPr>
            <a:r>
              <a:rPr lang="ru-RU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Приложить скриншоты размещенной информации о мероприятиях на интернет-ресурсах СПИД-центра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602174" cy="132556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мониторинга и оценки эффективности проводимых мероприятий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доработки и исправления ошибок, выявленных при мониторинге (описать, привести пример)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93795925" name="Рисунок 79379592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89893" y="566838"/>
            <a:ext cx="1225854" cy="92213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476672"/>
            <a:ext cx="10228784" cy="144435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подходов к улучшению мер профилактики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(опыт добровольцев СОНКО)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125390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подходы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4485E3-71A7-1909-186A-DB8A99402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848528" y="116632"/>
            <a:ext cx="1225854" cy="92213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81272"/>
            <a:ext cx="9290248" cy="1325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подходов к повышению доступности профилактики, лечения ВИЧ-инфекции,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поддержке ЛЖВ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276872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подходы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12415363" name="Рисунок 11124153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198" y="365124"/>
            <a:ext cx="9268799" cy="1325562"/>
          </a:xfrm>
        </p:spPr>
        <p:txBody>
          <a:bodyPr vertOverflow="overflow" horzOverflow="clip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совместного проекта, представленные на межведомственных региональных мероприятиях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Перечислить межведомственные региональные мероприятия</a:t>
            </a:r>
          </a:p>
          <a:p>
            <a:pPr>
              <a:defRPr/>
            </a:pP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способы представления результатов проекта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6109996" name="Рисунок 97610999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 txBox="1"/>
          <p:nvPr/>
        </p:nvSpPr>
        <p:spPr bwMode="auto">
          <a:xfrm>
            <a:off x="2120347" y="2235200"/>
            <a:ext cx="7951305" cy="2387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Не забудьте прикрепить данную заявку в форму подачи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на сайте </a:t>
            </a:r>
            <a:r>
              <a:rPr lang="en-US" b="1" u="sng" dirty="0">
                <a:solidFill>
                  <a:srgbClr val="FF0000"/>
                </a:solidFill>
                <a:latin typeface="Times New Roman"/>
                <a:cs typeface="Times New Roman"/>
              </a:rPr>
              <a:t>o-spide.ru</a:t>
            </a:r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endParaRPr dirty="0"/>
          </a:p>
        </p:txBody>
      </p:sp>
      <p:pic>
        <p:nvPicPr>
          <p:cNvPr id="813844530" name="Рисунок 81384452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заполнения заявки: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914400" y="1576873"/>
            <a:ext cx="10002416" cy="48244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заполнить 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слайды и поля заявки, серый текст-пояснение нужно удалить.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добавить 3–5 дополнительных слайдов по заявленной тематике.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может быть отправлена организаторами на доработку.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заявка должна быть сохранена и прикреплена в формате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Point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странице конкурса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o-spide.ru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сначала сохраните файл на компьютер, а затем приступайте к редактированию.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84889161" name="Рисунок 1784889160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 bwMode="auto">
          <a:xfrm>
            <a:off x="838200" y="2458714"/>
            <a:ext cx="10515600" cy="194057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информация</a:t>
            </a:r>
            <a:b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СПИД-центре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55380976" name="Рисунок 175538097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участнике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наименование организации: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сайт (при наличии):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02310538" name="Рисунок 190231053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организации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структуру организации, чьим подразделением является, кому подчиняется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382833" name="Рисунок 81938283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основную структуру руководства: глава, заведующие… и т. д.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08933376" name="Рисунок 200893337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 bwMode="auto">
          <a:xfrm>
            <a:off x="838200" y="1520304"/>
            <a:ext cx="10515600" cy="285273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проекты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СПИД-центра и СОНКО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36746748" name="Рисунок 73674674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81272"/>
            <a:ext cx="9951598" cy="13255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СОНКО, с которыми осуществляются совместные проекты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(представить аннотацию работы и / или договор о сотрудничестве с СОНКО)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2080727"/>
            <a:ext cx="10515600" cy="459652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совместную работу</a:t>
            </a:r>
          </a:p>
          <a:p>
            <a:pPr marL="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585245" name="Рисунок 25658524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260648"/>
            <a:ext cx="10515600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проводимых мероприятий в рамках совместного проекта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Краткое описание мероприятий совместного проекта:</a:t>
            </a:r>
            <a:endParaRPr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 численный состав целевой группы проекта</a:t>
            </a:r>
            <a:r>
              <a:rPr lang="ru-RU" sz="2400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28600" marR="0" lvl="0" indent="-228600" algn="l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ru-RU" sz="24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хват мероприятиями целевой группы проекта в течение года (%)</a:t>
            </a: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28600" marR="0" lvl="0" indent="-228600" algn="l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29396947" name="Рисунок 52939694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05718" y="567805"/>
            <a:ext cx="1257299" cy="9524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375</Words>
  <Application>Microsoft Office PowerPoint</Application>
  <DocSecurity>0</DocSecurity>
  <PresentationFormat>Широкоэкранный</PresentationFormat>
  <Paragraphs>54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Специальное оформление</vt:lpstr>
      <vt:lpstr>Заявка на участие  во Всероссийском конкурсе «Лучший СПИД-центр 2025»</vt:lpstr>
      <vt:lpstr>Правила заполнения заявки:</vt:lpstr>
      <vt:lpstr>Общая информация о СПИД-центре</vt:lpstr>
      <vt:lpstr>Информация об участнике</vt:lpstr>
      <vt:lpstr>Структура организации</vt:lpstr>
      <vt:lpstr>Руководство </vt:lpstr>
      <vt:lpstr>Совместные проекты  СПИД-центра и СОНКО</vt:lpstr>
      <vt:lpstr>Перечень СОНКО, с которыми осуществляются совместные проекты (представить аннотацию работы и / или договор о сотрудничестве с СОНКО)</vt:lpstr>
      <vt:lpstr>Описание проводимых мероприятий в рамках совместного проекта</vt:lpstr>
      <vt:lpstr>Описание проводимых мероприятий в рамках совместного проекта</vt:lpstr>
      <vt:lpstr>Публикации в СМИ о мероприятиях проекта (указать не менее 3-х)</vt:lpstr>
      <vt:lpstr>Система мониторинга и оценки эффективности проводимых мероприятий</vt:lpstr>
      <vt:lpstr>Результаты мониторинга проводимых мероприятий</vt:lpstr>
      <vt:lpstr>Система мониторинга и оценки эффективности проводимых мероприятий</vt:lpstr>
      <vt:lpstr>Описание подходов к улучшению мер профилактики (опыт добровольцев СОНКО) </vt:lpstr>
      <vt:lpstr>Описание подходов к повышению доступности профилактики, лечения ВИЧ-инфекции,  поддержке ЛЖВ</vt:lpstr>
      <vt:lpstr>Результаты совместного проекта, представленные на межведомственных региональных мероприятиях</vt:lpstr>
      <vt:lpstr>Презентация PowerPoint</vt:lpstr>
    </vt:vector>
  </TitlesOfParts>
  <Manager/>
  <Company>HP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Заявка на участие в конкурсе</dc:title>
  <dc:subject/>
  <dc:creator>Александра Суркова</dc:creator>
  <cp:keywords/>
  <dc:description/>
  <cp:lastModifiedBy>Наталья Гуреева</cp:lastModifiedBy>
  <cp:revision>94</cp:revision>
  <dcterms:created xsi:type="dcterms:W3CDTF">2019-09-16T07:19:37Z</dcterms:created>
  <dcterms:modified xsi:type="dcterms:W3CDTF">2025-08-08T12:03:59Z</dcterms:modified>
  <cp:category/>
  <dc:identifier/>
  <cp:contentStatus/>
  <dc:language/>
  <cp:version/>
</cp:coreProperties>
</file>