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5" d="100"/>
          <a:sy n="105" d="100"/>
        </p:scale>
        <p:origin x="714" y="96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61720" y="1216949"/>
            <a:ext cx="9554877" cy="3198573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 fontScale="95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Заявка на участие 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во Всероссийском конкурсе «Лучший СПИД-центр 2025»</a:t>
            </a:r>
            <a:endParaRPr/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1161720" y="365763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>
              <a:defRPr/>
            </a:pPr>
            <a:r>
              <a:rPr lang="ru-RU" sz="3200">
                <a:solidFill>
                  <a:srgbClr val="C00000"/>
                </a:solidFill>
              </a:rPr>
              <a:t>НОМИНАЦИЯ: </a:t>
            </a:r>
            <a:endParaRPr/>
          </a:p>
          <a:p>
            <a:pPr>
              <a:defRPr/>
            </a:pPr>
            <a:r>
              <a:rPr lang="ru-RU" sz="3200">
                <a:solidFill>
                  <a:srgbClr val="C00000"/>
                </a:solidFill>
              </a:rPr>
              <a:t>«За верность выбору» </a:t>
            </a:r>
            <a:endParaRPr/>
          </a:p>
          <a:p>
            <a:pPr>
              <a:defRPr/>
            </a:pPr>
            <a:r>
              <a:rPr lang="ru-RU" sz="2000">
                <a:solidFill>
                  <a:srgbClr val="C00000"/>
                </a:solidFill>
              </a:rPr>
              <a:t>Заявка подается от администрации учреждения</a:t>
            </a:r>
            <a:endParaRPr sz="2100"/>
          </a:p>
        </p:txBody>
      </p:sp>
      <p:sp>
        <p:nvSpPr>
          <p:cNvPr id="893578449" name=" 893578448"/>
          <p:cNvSpPr/>
          <p:nvPr/>
        </p:nvSpPr>
        <p:spPr bwMode="auto">
          <a:xfrm>
            <a:off x="5968559" y="3291840"/>
            <a:ext cx="25491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363424094" name=" 1363424093"/>
          <p:cNvSpPr/>
          <p:nvPr/>
        </p:nvSpPr>
        <p:spPr bwMode="auto">
          <a:xfrm>
            <a:off x="15245787" y="3397610"/>
            <a:ext cx="8909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pic>
        <p:nvPicPr>
          <p:cNvPr id="1835144906" name="Рисунок 183514490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762876" y="105769"/>
            <a:ext cx="2226064" cy="1674532"/>
          </a:xfrm>
          <a:prstGeom prst="rect">
            <a:avLst/>
          </a:prstGeom>
        </p:spPr>
      </p:pic>
      <p:sp>
        <p:nvSpPr>
          <p:cNvPr id="1154981344" name=" 1154981343"/>
          <p:cNvSpPr/>
          <p:nvPr/>
        </p:nvSpPr>
        <p:spPr bwMode="auto">
          <a:xfrm>
            <a:off x="-6261013" y="3397609"/>
            <a:ext cx="58195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pic>
        <p:nvPicPr>
          <p:cNvPr id="1324241983" name="Рисунок 132424198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84153" y="105769"/>
            <a:ext cx="3619512" cy="11111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Правила заполнения заявки: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023731" y="1690688"/>
            <a:ext cx="10002416" cy="482442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Необходимо заполнить </a:t>
            </a:r>
            <a:r>
              <a:rPr lang="ru-RU" b="1" u="sng">
                <a:solidFill>
                  <a:srgbClr val="FF0000"/>
                </a:solidFill>
                <a:latin typeface="Times New Roman"/>
                <a:cs typeface="Times New Roman"/>
              </a:rPr>
              <a:t>ВСЕ</a:t>
            </a:r>
            <a:r>
              <a:rPr lang="ru-RU">
                <a:latin typeface="Times New Roman"/>
                <a:cs typeface="Times New Roman"/>
              </a:rPr>
              <a:t> слайды и поля заявки, серый текст-пояснение нужно удалить.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Можно добавить 3–5 дополнительных слайдов по заявленной тематике.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Заявка может быть отправлена организаторами на доработку.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Данная заявка должна быть сохранена и прикреплена в формате </a:t>
            </a:r>
            <a:r>
              <a:rPr lang="en-US">
                <a:latin typeface="Times New Roman"/>
                <a:cs typeface="Times New Roman"/>
              </a:rPr>
              <a:t>Power Point</a:t>
            </a:r>
            <a:r>
              <a:rPr lang="ru-RU">
                <a:latin typeface="Times New Roman"/>
                <a:cs typeface="Times New Roman"/>
              </a:rPr>
              <a:t> на странице конкурса </a:t>
            </a:r>
            <a:r>
              <a:rPr lang="en-US" i="1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 i="1">
                <a:latin typeface="Times New Roman"/>
                <a:cs typeface="Times New Roman"/>
              </a:rPr>
              <a:t>.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i="1">
                <a:solidFill>
                  <a:srgbClr val="FF0000"/>
                </a:solidFill>
                <a:latin typeface="Times New Roman"/>
                <a:cs typeface="Times New Roman"/>
              </a:rPr>
              <a:t>Внимание! 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i="1">
                <a:solidFill>
                  <a:srgbClr val="FF0000"/>
                </a:solidFill>
                <a:latin typeface="Times New Roman"/>
                <a:cs typeface="Times New Roman"/>
              </a:rPr>
              <a:t>Обязательно сначала сохраните файл на компьютер, а затем приступайте к редактированию.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588387970" name="Рисунок 58838796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5" cy="9221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12863" y="365123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Информация об организации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Полное наименование организации: 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Адрес: 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Официальный сайт (при наличии): </a:t>
            </a:r>
            <a:endParaRPr/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Ф. И. О. руководителя:</a:t>
            </a:r>
            <a:endParaRPr/>
          </a:p>
          <a:p>
            <a:pPr marL="0" indent="0">
              <a:buNone/>
              <a:defRPr/>
            </a:pP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 b="1" u="sng">
              <a:latin typeface="Times New Roman"/>
              <a:cs typeface="Times New Roman"/>
            </a:endParaRPr>
          </a:p>
        </p:txBody>
      </p:sp>
      <p:pic>
        <p:nvPicPr>
          <p:cNvPr id="1584967472" name="Рисунок 158496747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12863" y="365123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Информация о заявленном номинанте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Ф. И. О. номинанта:</a:t>
            </a:r>
            <a:endParaRPr/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Должность: </a:t>
            </a:r>
            <a:endParaRPr/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Квалификационная категория (не ниже первой):</a:t>
            </a:r>
            <a:endParaRPr/>
          </a:p>
          <a:p>
            <a:pPr marL="0" indent="0">
              <a:buNone/>
              <a:defRPr/>
            </a:pP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 b="1" u="sng">
              <a:latin typeface="Times New Roman"/>
              <a:cs typeface="Times New Roman"/>
            </a:endParaRPr>
          </a:p>
        </p:txBody>
      </p:sp>
      <p:pic>
        <p:nvPicPr>
          <p:cNvPr id="1584967472" name="Рисунок 158496747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Стаж работы в СПИД-центре</a:t>
            </a:r>
            <a:br>
              <a:rPr lang="ru-RU">
                <a:latin typeface="Times New Roman"/>
                <a:cs typeface="Times New Roman"/>
              </a:rPr>
            </a:b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указать стаж работы </a:t>
            </a:r>
            <a:r>
              <a:rPr lang="ru-RU" sz="2000" b="1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(не менее 25 лет)</a:t>
            </a:r>
            <a:endParaRPr sz="2000" b="1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Приложить сканы или фото трудовой книжки / справку из отдела кадров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404664"/>
            <a:ext cx="10515600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Благодарности/грамоты руководства 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СПИД-центра и вышестоящих организаций </a:t>
            </a:r>
            <a:br>
              <a:rPr lang="ru-RU">
                <a:latin typeface="Times New Roman"/>
                <a:cs typeface="Times New Roman"/>
              </a:rPr>
            </a:b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</a:t>
            </a:r>
            <a:endParaRPr/>
          </a:p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Приложить сканы / фото, либо выписки из приказов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Вклад в развитие СПИД-центра</a:t>
            </a:r>
            <a:br>
              <a:rPr lang="ru-RU">
                <a:latin typeface="Times New Roman"/>
                <a:cs typeface="Times New Roman"/>
              </a:rPr>
            </a:b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достижения в свободной форме</a:t>
            </a:r>
            <a:endParaRPr/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Развернутая характеристика главного врача и / или руководителя подразделения</a:t>
            </a:r>
            <a:endParaRPr/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  <p:sp>
        <p:nvSpPr>
          <p:cNvPr id="6" name="Заголовок 1"/>
          <p:cNvSpPr txBox="1"/>
          <p:nvPr/>
        </p:nvSpPr>
        <p:spPr bwMode="auto">
          <a:xfrm>
            <a:off x="911424" y="3651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Вклад в развитие СПИД-центра</a:t>
            </a:r>
            <a:br>
              <a:rPr lang="ru-RU">
                <a:latin typeface="Times New Roman"/>
                <a:cs typeface="Times New Roman"/>
              </a:rPr>
            </a:br>
            <a:endParaRPr lang="ru-RU"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 bwMode="auto"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Не забудьте прикрепить данную заявку в форму подачи</a:t>
            </a:r>
            <a:r>
              <a:rPr lang="en-US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на сайте </a:t>
            </a:r>
            <a:r>
              <a:rPr lang="en-US" b="1" u="sng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  <a:endParaRPr/>
          </a:p>
        </p:txBody>
      </p:sp>
      <p:pic>
        <p:nvPicPr>
          <p:cNvPr id="188178656" name="Рисунок 18817865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>HP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Заявка на участие в конкурсе</dc:title>
  <dc:subject/>
  <dc:creator>Александра Суркова</dc:creator>
  <cp:keywords/>
  <dc:description/>
  <dc:identifier/>
  <dc:language/>
  <cp:lastModifiedBy>Татьяна И.</cp:lastModifiedBy>
  <cp:revision>107</cp:revision>
  <dcterms:created xsi:type="dcterms:W3CDTF">2019-09-16T07:19:37Z</dcterms:created>
  <dcterms:modified xsi:type="dcterms:W3CDTF">2025-09-22T12:42:38Z</dcterms:modified>
  <cp:category/>
  <cp:contentStatus/>
  <cp:version/>
</cp:coreProperties>
</file>