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g" ContentType="image/jpe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3.xml" ContentType="application/vnd.openxmlformats-officedocument.presentationml.slide+xml"/>
  <Override PartName="/ppt/slides/slide8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9.xml" ContentType="application/vnd.openxmlformats-officedocument.presentationml.slide+xml"/>
  <Override PartName="/ppt/slides/slide5.xml" ContentType="application/vnd.openxmlformats-officedocument.presentationml.slide+xml"/>
  <Override PartName="/ppt/slideLayouts/slideLayout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presentation.xml" ContentType="application/vnd.openxmlformats-officedocument.presentationml.presentation.main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12192000" cy="6858000"/>
  <p:notesSz cx="12192000" cy="6858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>
      <p:cViewPr varScale="1">
        <p:scale>
          <a:sx n="105" d="100"/>
          <a:sy n="105" d="100"/>
        </p:scale>
        <p:origin x="714" y="96"/>
      </p:cViewPr>
      <p:guideLst>
        <p:guide pos="2160" orient="horz"/>
        <p:guide pos="2880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presProps" Target="presProps.xml" /><Relationship Id="rId14" Type="http://schemas.openxmlformats.org/officeDocument/2006/relationships/tableStyles" Target="tableStyles.xml" /><Relationship Id="rId15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7DBBF990-6FF6-478A-B36D-23500E93DBD6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70ED941-BB41-466E-892E-C653137E2D8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x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7DBBF990-6FF6-478A-B36D-23500E93DBD6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70ED941-BB41-466E-892E-C653137E2D8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itleAndTx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7DBBF990-6FF6-478A-B36D-23500E93DBD6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70ED941-BB41-466E-892E-C653137E2D8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7DBBF990-6FF6-478A-B36D-23500E93DBD6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70ED941-BB41-466E-892E-C653137E2D8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secHead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7DBBF990-6FF6-478A-B36D-23500E93DBD6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70ED941-BB41-466E-892E-C653137E2D8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7DBBF990-6FF6-478A-B36D-23500E93DBD6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70ED941-BB41-466E-892E-C653137E2D8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TxTwoObj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7DBBF990-6FF6-478A-B36D-23500E93DBD6}" type="datetimeFigureOut">
              <a:rPr lang="ru-RU"/>
              <a:t/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70ED941-BB41-466E-892E-C653137E2D8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Only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7DBBF990-6FF6-478A-B36D-23500E93DBD6}" type="datetimeFigureOut">
              <a:rPr lang="ru-RU"/>
              <a:t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70ED941-BB41-466E-892E-C653137E2D8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7DBBF990-6FF6-478A-B36D-23500E93DBD6}" type="datetimeFigureOut">
              <a:rPr lang="ru-RU"/>
              <a:t/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70ED941-BB41-466E-892E-C653137E2D8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Tx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7DBBF990-6FF6-478A-B36D-23500E93DBD6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70ED941-BB41-466E-892E-C653137E2D8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picTx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7DBBF990-6FF6-478A-B36D-23500E93DBD6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70ED941-BB41-466E-892E-C653137E2D8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DBBF990-6FF6-478A-B36D-23500E93DBD6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70ED941-BB41-466E-892E-C653137E2D83}" type="slidenum">
              <a:rPr lang="ru-RU"/>
              <a:t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Relationship Id="rId3" Type="http://schemas.openxmlformats.org/officeDocument/2006/relationships/image" Target="../media/image2.png"/></Relationships>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bg>
      <p:bgPr shadeToTitle="0">
        <a:solidFill>
          <a:schemeClr val="bg1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1161720" y="1216949"/>
            <a:ext cx="9554877" cy="3198573"/>
          </a:xfrm>
        </p:spPr>
        <p:txBody>
          <a:bodyPr vertOverflow="overflow" horzOverflow="overflow" vert="horz" wrap="square" lIns="91440" tIns="45720" rIns="91440" bIns="45720" numCol="1" spcCol="0" rtlCol="0" fromWordArt="0" anchor="b" anchorCtr="0" forceAA="0" compatLnSpc="0">
            <a:normAutofit fontScale="95000"/>
          </a:bodyPr>
          <a:lstStyle/>
          <a:p>
            <a:pPr>
              <a:defRPr/>
            </a:pPr>
            <a:r>
              <a:rPr lang="ru-RU">
                <a:latin typeface="Times New Roman"/>
                <a:cs typeface="Times New Roman"/>
              </a:rPr>
              <a:t>Заявка на участие </a:t>
            </a:r>
            <a:br>
              <a:rPr lang="ru-RU">
                <a:latin typeface="Times New Roman"/>
                <a:cs typeface="Times New Roman"/>
              </a:rPr>
            </a:br>
            <a:r>
              <a:rPr lang="ru-RU">
                <a:latin typeface="Times New Roman"/>
                <a:cs typeface="Times New Roman"/>
              </a:rPr>
              <a:t>во Всероссийском конкурсе «Лучший СПИД-центр 2025»</a:t>
            </a:r>
            <a:endParaRPr/>
          </a:p>
        </p:txBody>
      </p:sp>
      <p:sp>
        <p:nvSpPr>
          <p:cNvPr id="6" name="Заголовок 1"/>
          <p:cNvSpPr txBox="1"/>
          <p:nvPr/>
        </p:nvSpPr>
        <p:spPr bwMode="auto">
          <a:xfrm>
            <a:off x="1161720" y="3657634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>
              <a:lnSpc>
                <a:spcPct val="90000"/>
              </a:lnSpc>
              <a:spcBef>
                <a:spcPts val="0"/>
              </a:spcBef>
              <a:buNone/>
              <a:defRPr sz="6000">
                <a:solidFill>
                  <a:schemeClr val="tx1"/>
                </a:solidFill>
                <a:latin typeface="Times New Roman"/>
                <a:ea typeface="+mj-ea"/>
                <a:cs typeface="Times New Roman"/>
              </a:defRPr>
            </a:lvl1pPr>
          </a:lstStyle>
          <a:p>
            <a:pPr>
              <a:defRPr/>
            </a:pPr>
            <a:r>
              <a:rPr lang="ru-RU" sz="3200">
                <a:solidFill>
                  <a:srgbClr val="C00000"/>
                </a:solidFill>
              </a:rPr>
              <a:t>НОМИНАЦИЯ: </a:t>
            </a:r>
            <a:endParaRPr/>
          </a:p>
          <a:p>
            <a:pPr>
              <a:defRPr/>
            </a:pPr>
            <a:r>
              <a:rPr lang="ru-RU" sz="3200">
                <a:solidFill>
                  <a:srgbClr val="C00000"/>
                </a:solidFill>
              </a:rPr>
              <a:t>«Лучший медицинский работник среднего звена» </a:t>
            </a:r>
            <a:endParaRPr/>
          </a:p>
          <a:p>
            <a:pPr>
              <a:defRPr/>
            </a:pPr>
            <a:r>
              <a:rPr lang="ru-RU" sz="2000">
                <a:solidFill>
                  <a:srgbClr val="C00000"/>
                </a:solidFill>
              </a:rPr>
              <a:t>Заявка подается от администрации учреждения</a:t>
            </a:r>
            <a:endParaRPr sz="2100"/>
          </a:p>
        </p:txBody>
      </p:sp>
      <p:sp>
        <p:nvSpPr>
          <p:cNvPr id="893578449" name=" 893578448"/>
          <p:cNvSpPr/>
          <p:nvPr/>
        </p:nvSpPr>
        <p:spPr bwMode="auto">
          <a:xfrm>
            <a:off x="5968559" y="3291840"/>
            <a:ext cx="254916" cy="365795"/>
          </a:xfrm>
        </p:spPr>
        <p:txBody>
          <a:bodyPr rot="0" spcFirstLastPara="0" vertOverflow="overflow" horzOverflow="clip" vert="horz" wrap="square" lIns="91440" tIns="45720" rIns="91440" bIns="45720" numCol="1" spcCol="0" rtlCol="0" fromWordArt="0" anchor="t" anchorCtr="0" forceAA="0" compatLnSpc="1">
            <a:prstTxWarp prst="textNoShape"/>
            <a:spAutoFit/>
          </a:bodyPr>
          <a:lstStyle/>
          <a:p>
            <a:pPr>
              <a:defRPr/>
            </a:pPr>
            <a:endParaRPr/>
          </a:p>
        </p:txBody>
      </p:sp>
      <p:sp>
        <p:nvSpPr>
          <p:cNvPr id="1363424094" name=" 1363424093"/>
          <p:cNvSpPr/>
          <p:nvPr/>
        </p:nvSpPr>
        <p:spPr bwMode="auto">
          <a:xfrm>
            <a:off x="15245787" y="3397610"/>
            <a:ext cx="89096" cy="365795"/>
          </a:xfrm>
        </p:spPr>
        <p:txBody>
          <a:bodyPr rot="0" spcFirstLastPara="0" vertOverflow="overflow" horzOverflow="clip" vert="horz" wrap="square" lIns="91440" tIns="45720" rIns="91440" bIns="45720" numCol="1" spcCol="0" rtlCol="0" fromWordArt="0" anchor="t" anchorCtr="0" forceAA="0" compatLnSpc="1">
            <a:prstTxWarp prst="textNoShape"/>
            <a:spAutoFit/>
          </a:bodyPr>
          <a:lstStyle/>
          <a:p>
            <a:pPr>
              <a:defRPr/>
            </a:pPr>
            <a:endParaRPr/>
          </a:p>
        </p:txBody>
      </p:sp>
      <p:pic>
        <p:nvPicPr>
          <p:cNvPr id="1835144906" name="Рисунок 1835144905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8762876" y="105769"/>
            <a:ext cx="2226064" cy="1674532"/>
          </a:xfrm>
          <a:prstGeom prst="rect">
            <a:avLst/>
          </a:prstGeom>
        </p:spPr>
      </p:pic>
      <p:sp>
        <p:nvSpPr>
          <p:cNvPr id="1154981344" name=" 1154981343"/>
          <p:cNvSpPr/>
          <p:nvPr/>
        </p:nvSpPr>
        <p:spPr bwMode="auto">
          <a:xfrm>
            <a:off x="-6261013" y="3397609"/>
            <a:ext cx="58195" cy="365795"/>
          </a:xfrm>
        </p:spPr>
        <p:txBody>
          <a:bodyPr rot="0" spcFirstLastPara="0" vertOverflow="overflow" horzOverflow="clip" vert="horz" wrap="square" lIns="91440" tIns="45720" rIns="91440" bIns="45720" numCol="1" spcCol="0" rtlCol="0" fromWordArt="0" anchor="t" anchorCtr="0" forceAA="0" compatLnSpc="1">
            <a:prstTxWarp prst="textNoShape"/>
            <a:spAutoFit/>
          </a:bodyPr>
          <a:lstStyle/>
          <a:p>
            <a:pPr>
              <a:defRPr/>
            </a:pPr>
            <a:endParaRPr/>
          </a:p>
        </p:txBody>
      </p:sp>
      <p:pic>
        <p:nvPicPr>
          <p:cNvPr id="1324241983" name="Рисунок 1324241982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584153" y="105769"/>
            <a:ext cx="3619512" cy="1111181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bg>
      <p:bgPr shadeToTitle="0">
        <a:solidFill>
          <a:schemeClr val="bg1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 bwMode="auto">
          <a:xfrm>
            <a:off x="1532951" y="2483330"/>
            <a:ext cx="9144000" cy="23876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 b="1">
                <a:solidFill>
                  <a:srgbClr val="FF0000"/>
                </a:solidFill>
                <a:latin typeface="Times New Roman"/>
                <a:cs typeface="Times New Roman"/>
              </a:rPr>
              <a:t>Не забудьте прикрепить данную заявку в форму подачи</a:t>
            </a:r>
            <a:r>
              <a:rPr lang="en-US" b="1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ru-RU" b="1">
                <a:solidFill>
                  <a:srgbClr val="FF0000"/>
                </a:solidFill>
                <a:latin typeface="Times New Roman"/>
                <a:cs typeface="Times New Roman"/>
              </a:rPr>
              <a:t>на сайте </a:t>
            </a:r>
            <a:r>
              <a:rPr lang="en-US" b="1" u="sng">
                <a:solidFill>
                  <a:srgbClr val="FF0000"/>
                </a:solidFill>
                <a:latin typeface="Times New Roman"/>
                <a:cs typeface="Times New Roman"/>
              </a:rPr>
              <a:t>o-spide.ru</a:t>
            </a:r>
            <a:r>
              <a:rPr lang="ru-RU" b="1">
                <a:solidFill>
                  <a:srgbClr val="FF0000"/>
                </a:solidFill>
                <a:latin typeface="Times New Roman"/>
                <a:cs typeface="Times New Roman"/>
              </a:rPr>
              <a:t>!</a:t>
            </a:r>
            <a:endParaRPr/>
          </a:p>
        </p:txBody>
      </p:sp>
      <p:pic>
        <p:nvPicPr>
          <p:cNvPr id="188178656" name="Рисунок 188178655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0489893" y="566838"/>
            <a:ext cx="1225854" cy="92213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163411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ru-RU">
                <a:latin typeface="Times New Roman"/>
                <a:cs typeface="Times New Roman"/>
              </a:rPr>
              <a:t>Правила заполнения заявки:</a:t>
            </a:r>
            <a:endParaRPr>
              <a:latin typeface="Times New Roman"/>
              <a:cs typeface="Times New Roman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1023731" y="1690688"/>
            <a:ext cx="10002416" cy="4824427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>
                <a:latin typeface="Times New Roman"/>
                <a:cs typeface="Times New Roman"/>
              </a:rPr>
              <a:t>Необходимо заполнить </a:t>
            </a:r>
            <a:r>
              <a:rPr lang="ru-RU" b="1" u="sng">
                <a:solidFill>
                  <a:srgbClr val="FF0000"/>
                </a:solidFill>
                <a:latin typeface="Times New Roman"/>
                <a:cs typeface="Times New Roman"/>
              </a:rPr>
              <a:t>ВСЕ</a:t>
            </a:r>
            <a:r>
              <a:rPr lang="ru-RU">
                <a:latin typeface="Times New Roman"/>
                <a:cs typeface="Times New Roman"/>
              </a:rPr>
              <a:t> слайды и поля заявки, серый текст-пояснение нужно удалить.</a:t>
            </a:r>
            <a:endParaRPr>
              <a:latin typeface="Times New Roman"/>
              <a:cs typeface="Times New Roman"/>
            </a:endParaRPr>
          </a:p>
          <a:p>
            <a:pPr>
              <a:defRPr/>
            </a:pPr>
            <a:r>
              <a:rPr lang="ru-RU">
                <a:latin typeface="Times New Roman"/>
                <a:cs typeface="Times New Roman"/>
              </a:rPr>
              <a:t>Можно добавить 3–5 дополнительных слайдов по заявленной тематике.</a:t>
            </a:r>
            <a:endParaRPr>
              <a:latin typeface="Times New Roman"/>
              <a:cs typeface="Times New Roman"/>
            </a:endParaRPr>
          </a:p>
          <a:p>
            <a:pPr>
              <a:defRPr/>
            </a:pPr>
            <a:r>
              <a:rPr lang="ru-RU">
                <a:latin typeface="Times New Roman"/>
                <a:cs typeface="Times New Roman"/>
              </a:rPr>
              <a:t>Заявка может быть отправлена организаторами на доработку.</a:t>
            </a:r>
            <a:endParaRPr>
              <a:latin typeface="Times New Roman"/>
              <a:cs typeface="Times New Roman"/>
            </a:endParaRPr>
          </a:p>
          <a:p>
            <a:pPr>
              <a:defRPr/>
            </a:pPr>
            <a:r>
              <a:rPr lang="ru-RU">
                <a:latin typeface="Times New Roman"/>
                <a:cs typeface="Times New Roman"/>
              </a:rPr>
              <a:t>Данная заявка должна быть сохранена и прикреплена в формате </a:t>
            </a:r>
            <a:r>
              <a:rPr lang="en-US">
                <a:latin typeface="Times New Roman"/>
                <a:cs typeface="Times New Roman"/>
              </a:rPr>
              <a:t>Power Point</a:t>
            </a:r>
            <a:r>
              <a:rPr lang="ru-RU">
                <a:latin typeface="Times New Roman"/>
                <a:cs typeface="Times New Roman"/>
              </a:rPr>
              <a:t> на странице конкурса </a:t>
            </a:r>
            <a:r>
              <a:rPr lang="en-US" i="1">
                <a:solidFill>
                  <a:srgbClr val="FF0000"/>
                </a:solidFill>
                <a:latin typeface="Times New Roman"/>
                <a:cs typeface="Times New Roman"/>
              </a:rPr>
              <a:t>o-spide.ru</a:t>
            </a:r>
            <a:r>
              <a:rPr lang="ru-RU" i="1">
                <a:latin typeface="Times New Roman"/>
                <a:cs typeface="Times New Roman"/>
              </a:rPr>
              <a:t>.</a:t>
            </a:r>
            <a:endParaRPr>
              <a:latin typeface="Times New Roman"/>
              <a:cs typeface="Times New Roman"/>
            </a:endParaRPr>
          </a:p>
          <a:p>
            <a:pPr marL="0" indent="0" algn="ctr">
              <a:buNone/>
              <a:defRPr/>
            </a:pPr>
            <a:r>
              <a:rPr lang="ru-RU" i="1">
                <a:solidFill>
                  <a:srgbClr val="FF0000"/>
                </a:solidFill>
                <a:latin typeface="Times New Roman"/>
                <a:cs typeface="Times New Roman"/>
              </a:rPr>
              <a:t>Внимание! </a:t>
            </a:r>
            <a:endParaRPr>
              <a:latin typeface="Times New Roman"/>
              <a:cs typeface="Times New Roman"/>
            </a:endParaRPr>
          </a:p>
          <a:p>
            <a:pPr marL="0" indent="0" algn="ctr">
              <a:buNone/>
              <a:defRPr/>
            </a:pPr>
            <a:r>
              <a:rPr lang="ru-RU" i="1">
                <a:solidFill>
                  <a:srgbClr val="FF0000"/>
                </a:solidFill>
                <a:latin typeface="Times New Roman"/>
                <a:cs typeface="Times New Roman"/>
              </a:rPr>
              <a:t>Обязательно сначала сохраните файл на компьютер, а затем приступайте к редактированию.</a:t>
            </a:r>
            <a:endParaRPr>
              <a:latin typeface="Times New Roman"/>
              <a:cs typeface="Times New Roman"/>
            </a:endParaRPr>
          </a:p>
        </p:txBody>
      </p:sp>
      <p:pic>
        <p:nvPicPr>
          <p:cNvPr id="588387970" name="Рисунок 588387969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0489893" y="566838"/>
            <a:ext cx="1225855" cy="92213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260648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ru-RU">
                <a:latin typeface="Times New Roman"/>
                <a:cs typeface="Times New Roman"/>
              </a:rPr>
              <a:t>Информация об организации</a:t>
            </a:r>
            <a:endParaRPr>
              <a:latin typeface="Times New Roman"/>
              <a:cs typeface="Times New Roman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r>
              <a:rPr lang="ru-RU" b="1" u="sng">
                <a:latin typeface="Times New Roman"/>
                <a:cs typeface="Times New Roman"/>
              </a:rPr>
              <a:t>Полное наименование организации: </a:t>
            </a:r>
            <a:endParaRPr lang="ru-RU">
              <a:latin typeface="Times New Roman"/>
              <a:cs typeface="Times New Roman"/>
            </a:endParaRPr>
          </a:p>
          <a:p>
            <a:pPr>
              <a:defRPr/>
            </a:pPr>
            <a:r>
              <a:rPr lang="ru-RU" b="1" u="sng">
                <a:latin typeface="Times New Roman"/>
                <a:cs typeface="Times New Roman"/>
              </a:rPr>
              <a:t>Адрес местонахождения: </a:t>
            </a:r>
            <a:endParaRPr lang="ru-RU">
              <a:latin typeface="Times New Roman"/>
              <a:cs typeface="Times New Roman"/>
            </a:endParaRPr>
          </a:p>
          <a:p>
            <a:pPr>
              <a:defRPr/>
            </a:pPr>
            <a:r>
              <a:rPr lang="ru-RU" b="1" u="sng">
                <a:latin typeface="Times New Roman"/>
                <a:cs typeface="Times New Roman"/>
              </a:rPr>
              <a:t>Адрес официального сайта (при наличии): </a:t>
            </a:r>
            <a:endParaRPr>
              <a:latin typeface="Times New Roman"/>
              <a:cs typeface="Times New Roman"/>
            </a:endParaRPr>
          </a:p>
          <a:p>
            <a:pPr>
              <a:defRPr/>
            </a:pPr>
            <a:r>
              <a:rPr lang="ru-RU" b="1" u="sng">
                <a:latin typeface="Times New Roman"/>
                <a:cs typeface="Times New Roman"/>
              </a:rPr>
              <a:t>Ф. И. О. руководителя</a:t>
            </a:r>
            <a:endParaRPr>
              <a:latin typeface="Times New Roman"/>
              <a:cs typeface="Times New Roman"/>
            </a:endParaRPr>
          </a:p>
          <a:p>
            <a:pPr marL="0" indent="0">
              <a:buNone/>
              <a:defRPr/>
            </a:pPr>
            <a:endParaRPr>
              <a:latin typeface="Times New Roman"/>
              <a:cs typeface="Times New Roman"/>
            </a:endParaRPr>
          </a:p>
          <a:p>
            <a:pPr>
              <a:defRPr/>
            </a:pPr>
            <a:endParaRPr lang="ru-RU">
              <a:latin typeface="Times New Roman"/>
              <a:cs typeface="Times New Roman"/>
            </a:endParaRPr>
          </a:p>
          <a:p>
            <a:pPr>
              <a:defRPr/>
            </a:pPr>
            <a:endParaRPr lang="ru-RU" b="1" u="sng">
              <a:latin typeface="Times New Roman"/>
              <a:cs typeface="Times New Roman"/>
            </a:endParaRPr>
          </a:p>
        </p:txBody>
      </p:sp>
      <p:pic>
        <p:nvPicPr>
          <p:cNvPr id="1584967472" name="Рисунок 1584967471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0489893" y="566838"/>
            <a:ext cx="1225854" cy="92213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3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ru-RU">
                <a:latin typeface="Times New Roman"/>
                <a:cs typeface="Times New Roman"/>
              </a:rPr>
              <a:t>Информация о заявленном номинанте</a:t>
            </a:r>
            <a:endParaRPr>
              <a:latin typeface="Times New Roman"/>
              <a:cs typeface="Times New Roman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r>
              <a:rPr lang="ru-RU" b="1" u="sng">
                <a:latin typeface="Times New Roman"/>
                <a:cs typeface="Times New Roman"/>
              </a:rPr>
              <a:t>Ф. И. О. номинанта</a:t>
            </a:r>
            <a:endParaRPr>
              <a:latin typeface="Times New Roman"/>
              <a:cs typeface="Times New Roman"/>
            </a:endParaRPr>
          </a:p>
          <a:p>
            <a:pPr>
              <a:defRPr/>
            </a:pPr>
            <a:r>
              <a:rPr lang="ru-RU" b="1" u="sng">
                <a:latin typeface="Times New Roman"/>
                <a:cs typeface="Times New Roman"/>
              </a:rPr>
              <a:t>Должность </a:t>
            </a:r>
            <a:endParaRPr>
              <a:latin typeface="Times New Roman"/>
              <a:cs typeface="Times New Roman"/>
            </a:endParaRPr>
          </a:p>
          <a:p>
            <a:pPr>
              <a:defRPr/>
            </a:pPr>
            <a:r>
              <a:rPr lang="ru-RU" b="1" u="sng">
                <a:latin typeface="Times New Roman"/>
                <a:cs typeface="Times New Roman"/>
              </a:rPr>
              <a:t>Квалификация (не ниже первой)</a:t>
            </a:r>
            <a:endParaRPr>
              <a:latin typeface="Times New Roman"/>
              <a:cs typeface="Times New Roman"/>
            </a:endParaRPr>
          </a:p>
          <a:p>
            <a:pPr marL="0" indent="0">
              <a:buNone/>
              <a:defRPr/>
            </a:pPr>
            <a:endParaRPr>
              <a:latin typeface="Times New Roman"/>
              <a:cs typeface="Times New Roman"/>
            </a:endParaRPr>
          </a:p>
          <a:p>
            <a:pPr>
              <a:defRPr/>
            </a:pPr>
            <a:endParaRPr lang="ru-RU">
              <a:latin typeface="Times New Roman"/>
              <a:cs typeface="Times New Roman"/>
            </a:endParaRPr>
          </a:p>
          <a:p>
            <a:pPr>
              <a:defRPr/>
            </a:pPr>
            <a:endParaRPr lang="ru-RU" b="1" u="sng">
              <a:latin typeface="Times New Roman"/>
              <a:cs typeface="Times New Roman"/>
            </a:endParaRPr>
          </a:p>
        </p:txBody>
      </p:sp>
      <p:pic>
        <p:nvPicPr>
          <p:cNvPr id="1584967472" name="Рисунок 1584967471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0489893" y="566838"/>
            <a:ext cx="1225854" cy="92213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3"/>
            <a:ext cx="10515600" cy="1325563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>
                <a:latin typeface="Times New Roman"/>
                <a:cs typeface="Times New Roman"/>
              </a:rPr>
              <a:t>Общий стаж работы по специальности</a:t>
            </a:r>
            <a:br>
              <a:rPr lang="ru-RU">
                <a:latin typeface="Times New Roman"/>
                <a:cs typeface="Times New Roman"/>
              </a:rPr>
            </a:br>
            <a:r>
              <a:rPr lang="ru-RU" sz="2800" b="1">
                <a:solidFill>
                  <a:srgbClr val="FF0000"/>
                </a:solidFill>
                <a:latin typeface="Times New Roman"/>
                <a:cs typeface="Times New Roman"/>
              </a:rPr>
              <a:t>Указать стаж работы</a:t>
            </a:r>
            <a:endParaRPr sz="2800" b="1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r>
              <a:rPr lang="ru-RU"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Приложить сканы или фото трудовой книжки / справку из отдела кадров</a:t>
            </a:r>
            <a:endParaRPr>
              <a:latin typeface="Times New Roman"/>
              <a:cs typeface="Times New Roman"/>
            </a:endParaRPr>
          </a:p>
        </p:txBody>
      </p:sp>
      <p:pic>
        <p:nvPicPr>
          <p:cNvPr id="631265451" name="Рисунок 631265450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0489893" y="566838"/>
            <a:ext cx="1225854" cy="92213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31735"/>
            <a:ext cx="10515600" cy="1325563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>
                <a:latin typeface="Times New Roman"/>
                <a:cs typeface="Times New Roman"/>
              </a:rPr>
              <a:t>Стаж работы в организации </a:t>
            </a:r>
            <a:br>
              <a:rPr lang="ru-RU">
                <a:latin typeface="Times New Roman"/>
                <a:cs typeface="Times New Roman"/>
              </a:rPr>
            </a:br>
            <a:r>
              <a:rPr lang="ru-RU" sz="2800" b="1" i="0" u="none" strike="noStrike" cap="none" spc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Указать стаж работы</a:t>
            </a:r>
            <a:endParaRPr sz="2800" b="1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838200" y="1926180"/>
            <a:ext cx="10515600" cy="4351338"/>
          </a:xfrm>
        </p:spPr>
        <p:txBody>
          <a:bodyPr/>
          <a:lstStyle/>
          <a:p>
            <a:pPr>
              <a:defRPr/>
            </a:pPr>
            <a:r>
              <a:rPr lang="ru-RU"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Приложить сканы или фото трудовой книжки / справку из отдела кадров</a:t>
            </a:r>
            <a:endParaRPr>
              <a:latin typeface="Times New Roman"/>
              <a:cs typeface="Times New Roman"/>
            </a:endParaRPr>
          </a:p>
        </p:txBody>
      </p:sp>
      <p:pic>
        <p:nvPicPr>
          <p:cNvPr id="631265451" name="Рисунок 631265450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0489893" y="566838"/>
            <a:ext cx="1225854" cy="92213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3"/>
            <a:ext cx="10515600" cy="1325563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>
                <a:latin typeface="Times New Roman"/>
                <a:cs typeface="Times New Roman"/>
              </a:rPr>
              <a:t>Благодарности/грамоты руководства </a:t>
            </a:r>
            <a:br>
              <a:rPr lang="ru-RU">
                <a:latin typeface="Times New Roman"/>
                <a:cs typeface="Times New Roman"/>
              </a:rPr>
            </a:br>
            <a:r>
              <a:rPr lang="ru-RU">
                <a:latin typeface="Times New Roman"/>
                <a:cs typeface="Times New Roman"/>
              </a:rPr>
              <a:t>СПИД-центра и вышестоящих организаций </a:t>
            </a:r>
            <a:br>
              <a:rPr lang="ru-RU">
                <a:latin typeface="Times New Roman"/>
                <a:cs typeface="Times New Roman"/>
              </a:rPr>
            </a:br>
            <a:endParaRPr sz="2800" b="1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r>
              <a:rPr lang="ru-RU"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Перечислить</a:t>
            </a:r>
            <a:endParaRPr>
              <a:latin typeface="Times New Roman"/>
              <a:cs typeface="Times New Roman"/>
            </a:endParaRPr>
          </a:p>
          <a:p>
            <a:pPr>
              <a:defRPr/>
            </a:pPr>
            <a:r>
              <a:rPr lang="ru-RU"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Приложить сканы / фото, либо выписки из приказов</a:t>
            </a:r>
            <a:endParaRPr>
              <a:latin typeface="Times New Roman"/>
              <a:cs typeface="Times New Roman"/>
            </a:endParaRPr>
          </a:p>
        </p:txBody>
      </p:sp>
      <p:pic>
        <p:nvPicPr>
          <p:cNvPr id="631265451" name="Рисунок 631265450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0489893" y="566838"/>
            <a:ext cx="1225854" cy="92213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911424" y="566838"/>
            <a:ext cx="10515600" cy="1325563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>
                <a:latin typeface="Times New Roman"/>
                <a:cs typeface="Times New Roman"/>
              </a:rPr>
              <a:t>Достижения в профессии</a:t>
            </a:r>
            <a:br>
              <a:rPr lang="ru-RU">
                <a:latin typeface="Times New Roman"/>
                <a:cs typeface="Times New Roman"/>
              </a:rPr>
            </a:br>
            <a:br>
              <a:rPr lang="ru-RU">
                <a:latin typeface="Times New Roman"/>
                <a:cs typeface="Times New Roman"/>
              </a:rPr>
            </a:br>
            <a:endParaRPr sz="2800" b="1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r>
              <a:rPr lang="ru-RU"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Описать достижения в свободной форме за последние 3 года</a:t>
            </a:r>
            <a:endParaRPr>
              <a:latin typeface="Times New Roman"/>
              <a:cs typeface="Times New Roman"/>
            </a:endParaRPr>
          </a:p>
        </p:txBody>
      </p:sp>
      <p:pic>
        <p:nvPicPr>
          <p:cNvPr id="631265451" name="Рисунок 631265450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0489893" y="566838"/>
            <a:ext cx="1225854" cy="92213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167592"/>
            <a:ext cx="10515600" cy="1325563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>
                <a:latin typeface="Times New Roman"/>
                <a:cs typeface="Times New Roman"/>
              </a:rPr>
              <a:t>Наставничество</a:t>
            </a:r>
            <a:endParaRPr sz="2800" b="1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r>
              <a:rPr lang="ru-RU">
                <a:solidFill>
                  <a:schemeClr val="bg1">
                    <a:lumMod val="65000"/>
                  </a:schemeClr>
                </a:solidFill>
                <a:latin typeface="Times New Roman"/>
                <a:cs typeface="Times New Roman"/>
              </a:rPr>
              <a:t>Перечислить</a:t>
            </a:r>
            <a:endParaRPr>
              <a:latin typeface="Times New Roman"/>
              <a:cs typeface="Times New Roman"/>
            </a:endParaRPr>
          </a:p>
        </p:txBody>
      </p:sp>
      <p:pic>
        <p:nvPicPr>
          <p:cNvPr id="631265451" name="Рисунок 631265450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0489893" y="566838"/>
            <a:ext cx="1225854" cy="92213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R7-Office/2024.1.1.375</Application>
  <DocSecurity>0</DocSecurity>
  <PresentationFormat>Широкоэкранный</PresentationFormat>
  <Paragraphs>0</Paragraphs>
  <Slides>10</Slides>
  <Notes>10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Theme 1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Manager/>
  <Company>HP</Company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Заявка на участие в конкурсе</dc:title>
  <dc:subject/>
  <dc:creator>Александра Суркова</dc:creator>
  <cp:keywords/>
  <dc:description/>
  <dc:identifier/>
  <dc:language/>
  <cp:lastModifiedBy>Татьяна И.</cp:lastModifiedBy>
  <cp:revision>107</cp:revision>
  <dcterms:created xsi:type="dcterms:W3CDTF">2019-09-16T07:19:37Z</dcterms:created>
  <dcterms:modified xsi:type="dcterms:W3CDTF">2025-09-22T12:41:53Z</dcterms:modified>
  <cp:category/>
  <cp:contentStatus/>
  <cp:version/>
</cp:coreProperties>
</file>