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330" r:id="rId4"/>
    <p:sldId id="331" r:id="rId5"/>
    <p:sldId id="279" r:id="rId6"/>
    <p:sldId id="332" r:id="rId7"/>
    <p:sldId id="333" r:id="rId8"/>
    <p:sldId id="334" r:id="rId9"/>
    <p:sldId id="335" r:id="rId10"/>
    <p:sldId id="329" r:id="rId11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6046E3-CA13-4E1E-B608-7FEA81E886C0}" type="datetimeFigureOut">
              <a:rPr lang="ru-RU"/>
              <a:t>04.07.2024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0AF128-A8E1-4FE8-9FE4-D7FE0D8FF0ED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733222" y="1602028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>
                <a:latin typeface="Times New Roman"/>
                <a:cs typeface="Times New Roman"/>
              </a:rPr>
              <a:t>Заявка на участие во Всероссийском конкурсе «</a:t>
            </a:r>
            <a:r>
              <a:rPr lang="ru-RU">
                <a:latin typeface="Times New Roman"/>
                <a:cs typeface="Times New Roman"/>
              </a:rPr>
              <a:t>Лучший СПИД-центр 2024</a:t>
            </a:r>
            <a:r>
              <a:rPr lang="ru-RU" dirty="0">
                <a:latin typeface="Times New Roman"/>
                <a:cs typeface="Times New Roman"/>
              </a:rPr>
              <a:t>»</a:t>
            </a:r>
            <a:endParaRPr dirty="0"/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519084" y="2323595"/>
            <a:ext cx="9144000" cy="29323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>
              <a:defRPr/>
            </a:pPr>
            <a:r>
              <a:rPr lang="ru-RU" sz="3200" dirty="0">
                <a:solidFill>
                  <a:srgbClr val="C00000"/>
                </a:solidFill>
              </a:rPr>
              <a:t>Номинация: «Лучшая научная работа»</a:t>
            </a:r>
            <a:endParaRPr dirty="0"/>
          </a:p>
        </p:txBody>
      </p:sp>
      <p:pic>
        <p:nvPicPr>
          <p:cNvPr id="1732427948" name="Рисунок 173242794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85032" y="105949"/>
            <a:ext cx="3657600" cy="1143000"/>
          </a:xfrm>
          <a:prstGeom prst="rect">
            <a:avLst/>
          </a:prstGeom>
        </p:spPr>
      </p:pic>
      <p:pic>
        <p:nvPicPr>
          <p:cNvPr id="1654363591" name="Рисунок 165436359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776095" y="105949"/>
            <a:ext cx="2257425" cy="17049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/>
          <p:nvPr/>
        </p:nvSpPr>
        <p:spPr bwMode="auto">
          <a:xfrm>
            <a:off x="2120347" y="2235200"/>
            <a:ext cx="7951305" cy="2387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Не забудьте прикрепить данную заявку в форму подачи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на сайте </a:t>
            </a:r>
            <a:r>
              <a:rPr lang="en-US" b="1" u="sng" dirty="0">
                <a:solidFill>
                  <a:srgbClr val="FF0000"/>
                </a:solidFill>
                <a:latin typeface="Times New Roman"/>
                <a:cs typeface="Times New Roman"/>
              </a:rPr>
              <a:t>o-spide.ru</a:t>
            </a: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endParaRPr dirty="0"/>
          </a:p>
        </p:txBody>
      </p:sp>
      <p:pic>
        <p:nvPicPr>
          <p:cNvPr id="813844530" name="Рисунок 81384452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заполнения заявки: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914400" y="1576873"/>
            <a:ext cx="10002416" cy="482442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заполнить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слайды и поля заявки, серый текст-пояснение нужно удалить.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добавить 3–5 дополнительных слайдов по заявленной тематике.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может быть отправлена организаторами на доработку.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заявка должна быть сохранена и прикреплена в формате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Point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странице конкурса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o-spide.ru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сначала сохраните файл на компьютер, а затем приступайте к редактированию.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84889161" name="Рисунок 178488916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12863" y="365123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организации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наименование организации: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 (при наличии): </a:t>
            </a: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И. О. руководителя:</a:t>
            </a:r>
          </a:p>
          <a:p>
            <a:pPr marL="0" indent="0">
              <a:buNone/>
              <a:defRPr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84967472" name="Рисунок 158496747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12863" y="365123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участнике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И. О. номинанта:</a:t>
            </a: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Должность:</a:t>
            </a: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Специальность:</a:t>
            </a: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 (не ниже первой):</a:t>
            </a:r>
          </a:p>
          <a:p>
            <a:pPr marL="0" indent="0">
              <a:buNone/>
              <a:defRPr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84967472" name="Рисунок 158496747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57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11674" cy="1695724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работа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(кандидатская или докторская диссертация, актуальная публикация: статья, учебник, монография, лекция, доклад на конференции, НИР (научно-исследовательская работа), свидетельство о регистрации прав на программное обеспечение, руководство курсовой или дипломной работой, авторство учебного курса)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>
          <a:xfrm>
            <a:off x="838200" y="2177291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описание научной работы</a:t>
            </a:r>
          </a:p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  <a:p>
            <a:pPr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страницы, где представлена научная работа</a:t>
            </a:r>
          </a:p>
        </p:txBody>
      </p:sp>
      <p:pic>
        <p:nvPicPr>
          <p:cNvPr id="2074786351" name="Рисунок 20747863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11674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Инновационность, использование новых технологий, методов и подходов к исследованию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ВИЧ-инфекции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>
          <a:xfrm>
            <a:off x="820437" y="1972636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методы, технологии, подходы</a:t>
            </a:r>
          </a:p>
          <a:p>
            <a:pPr marL="0" indent="0">
              <a:buNone/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  <a:defRPr/>
            </a:pPr>
            <a:endParaRPr lang="ru-RU" sz="24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74786351" name="Рисунок 20747863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725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11674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 научной работы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>
          <a:xfrm>
            <a:off x="820437" y="1972636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</a:t>
            </a:r>
          </a:p>
          <a:p>
            <a:pPr marL="0" indent="0">
              <a:buNone/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  <a:defRPr/>
            </a:pPr>
            <a:endParaRPr lang="ru-RU" sz="24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74786351" name="Рисунок 20747863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4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11674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с указанием технологий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исследований, использованных в представленной работе 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>
          <a:xfrm>
            <a:off x="820437" y="1972636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мероприятий</a:t>
            </a:r>
          </a:p>
          <a:p>
            <a:pPr marL="0" indent="0">
              <a:buNone/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  <a:defRPr/>
            </a:pPr>
            <a:endParaRPr lang="ru-RU" sz="24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74786351" name="Рисунок 20747863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437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11674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 показатели, демонстрирующие эффективность долгосрочного планирования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выполнения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>
          <a:xfrm>
            <a:off x="820437" y="1972636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методы мониторинга и привести результаты</a:t>
            </a:r>
          </a:p>
          <a:p>
            <a:pPr marL="0" indent="0">
              <a:buNone/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  <a:defRPr/>
            </a:pPr>
            <a:endParaRPr lang="ru-RU" sz="24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74786351" name="Рисунок 20747863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22217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266</Words>
  <Application>Microsoft Office PowerPoint</Application>
  <DocSecurity>0</DocSecurity>
  <PresentationFormat>Широкоэкранный</PresentationFormat>
  <Paragraphs>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Специальное оформление</vt:lpstr>
      <vt:lpstr>Заявка на участие во Всероссийском конкурсе «Лучший СПИД-центр 2024»</vt:lpstr>
      <vt:lpstr>Правила заполнения заявки:</vt:lpstr>
      <vt:lpstr>Информация об организации</vt:lpstr>
      <vt:lpstr>Информация об участнике</vt:lpstr>
      <vt:lpstr>Научная работа (кандидатская или докторская диссертация, актуальная публикация: статья, учебник, монография, лекция, доклад на конференции, НИР (научно-исследовательская работа), свидетельство о регистрации прав на программное обеспечение, руководство курсовой или дипломной работой, авторство учебного курса)</vt:lpstr>
      <vt:lpstr>Инновационность, использование новых технологий, методов и подходов к исследованию  в области ВИЧ-инфекции</vt:lpstr>
      <vt:lpstr>Практическая значимость научной работы</vt:lpstr>
      <vt:lpstr>План мероприятий с указанием технологий  и исследований, использованных в представленной работе </vt:lpstr>
      <vt:lpstr>Результаты и показатели, демонстрирующие эффективность долгосрочного планирования  и выполнения</vt:lpstr>
      <vt:lpstr>Презентация PowerPoint</vt:lpstr>
    </vt:vector>
  </TitlesOfParts>
  <Manager/>
  <Company>HP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участие в конкурсе</dc:title>
  <dc:subject/>
  <dc:creator>Александра Суркова</dc:creator>
  <cp:keywords/>
  <dc:description/>
  <cp:lastModifiedBy>Наталья Гуреева</cp:lastModifiedBy>
  <cp:revision>91</cp:revision>
  <dcterms:created xsi:type="dcterms:W3CDTF">2019-09-16T07:19:37Z</dcterms:created>
  <dcterms:modified xsi:type="dcterms:W3CDTF">2024-07-04T11:56:08Z</dcterms:modified>
  <cp:category/>
  <dc:identifier/>
  <cp:contentStatus/>
  <dc:language/>
  <cp:version/>
</cp:coreProperties>
</file>