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304" r:id="rId5"/>
    <p:sldId id="298" r:id="rId6"/>
    <p:sldId id="299" r:id="rId7"/>
    <p:sldId id="302" r:id="rId8"/>
    <p:sldId id="305" r:id="rId9"/>
    <p:sldId id="297" r:id="rId10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>04.07.2024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61720" y="1216949"/>
            <a:ext cx="9554878" cy="3198573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 fontScale="95000"/>
          </a:bodyPr>
          <a:lstStyle/>
          <a:p>
            <a:pPr>
              <a:defRPr/>
            </a:pPr>
            <a:r>
              <a:rPr lang="ru-RU" dirty="0">
                <a:latin typeface="Times New Roman"/>
                <a:cs typeface="Times New Roman"/>
              </a:rPr>
              <a:t>Заявка на участие </a:t>
            </a:r>
            <a:br>
              <a:rPr lang="ru-RU" dirty="0">
                <a:latin typeface="Times New Roman"/>
                <a:cs typeface="Times New Roman"/>
              </a:rPr>
            </a:br>
            <a:r>
              <a:rPr lang="ru-RU" dirty="0">
                <a:latin typeface="Times New Roman"/>
                <a:cs typeface="Times New Roman"/>
              </a:rPr>
              <a:t>во Всероссийском конкурсе «Лучший СПИД-центр 2024»</a:t>
            </a:r>
            <a:endParaRPr dirty="0"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161720" y="365763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НОМИНАЦИЯ: </a:t>
            </a:r>
            <a:endParaRPr dirty="0"/>
          </a:p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«За верность выбору» </a:t>
            </a:r>
          </a:p>
          <a:p>
            <a:pPr>
              <a:defRPr/>
            </a:pPr>
            <a:r>
              <a:rPr lang="ru-RU" sz="2000" dirty="0">
                <a:solidFill>
                  <a:srgbClr val="C00000"/>
                </a:solidFill>
              </a:rPr>
              <a:t>Заявка подается от администрации учреждения</a:t>
            </a:r>
            <a:endParaRPr sz="2100" dirty="0"/>
          </a:p>
        </p:txBody>
      </p:sp>
      <p:sp>
        <p:nvSpPr>
          <p:cNvPr id="893578449" name=" 893578448"/>
          <p:cNvSpPr/>
          <p:nvPr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363424094" name=" 1363424093"/>
          <p:cNvSpPr/>
          <p:nvPr/>
        </p:nvSpPr>
        <p:spPr bwMode="auto">
          <a:xfrm>
            <a:off x="15245787" y="3397610"/>
            <a:ext cx="8909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835144906" name="Рисунок 183514490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762876" y="105769"/>
            <a:ext cx="2226064" cy="1674532"/>
          </a:xfrm>
          <a:prstGeom prst="rect">
            <a:avLst/>
          </a:prstGeom>
        </p:spPr>
      </p:pic>
      <p:sp>
        <p:nvSpPr>
          <p:cNvPr id="1154981344" name=" 1154981343"/>
          <p:cNvSpPr/>
          <p:nvPr/>
        </p:nvSpPr>
        <p:spPr bwMode="auto">
          <a:xfrm>
            <a:off x="-6261013" y="3397609"/>
            <a:ext cx="58195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324241983" name="Рисунок 132424198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84153" y="105769"/>
            <a:ext cx="3619512" cy="11111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заполнения заявки: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023731" y="1690688"/>
            <a:ext cx="10002416" cy="4824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заполнить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слайды и поля заявки, серый текст-пояснение нужно удалить.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добавить 3–5 дополнительных слайдов по заявленной тематике.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может быть отправлена организаторами на доработку.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заявка должна быть сохранена и прикреплена в формате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Point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странице конкурса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o-spide.ru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сначала сохраните файл на компьютер, а затем приступайте к редактированию.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88387970" name="Рисунок 58838796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5" cy="9221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организации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наименование организации: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(при наличии): </a:t>
            </a: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И. О. руководителя:</a:t>
            </a:r>
          </a:p>
          <a:p>
            <a:pPr marL="0" indent="0">
              <a:buNone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заявленном номинанте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И. О. номинанта:</a:t>
            </a: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Должность: </a:t>
            </a: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 (не ниже первой):</a:t>
            </a:r>
          </a:p>
          <a:p>
            <a:pPr marL="0" indent="0">
              <a:buNone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7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в СПИД-центре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стаж </a:t>
            </a:r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менее 25 лет)</a:t>
            </a:r>
            <a:endParaRPr sz="2000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сканы или фото трудовой книжки / справку из отдела кадров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0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404664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Благодарности/грамоты руководства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СПИД-центра и вышестоящих организаций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</a:t>
            </a:r>
          </a:p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сканы / фото, либо выписки из приказов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 в развитие СПИД-центра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достижения в свободной форме</a:t>
            </a: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7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Развернутая характеристика главного врача и / или руководителя подразделения</a:t>
            </a: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C2357E4-D538-1CCC-3FE9-A71A97A7C6E9}"/>
              </a:ext>
            </a:extLst>
          </p:cNvPr>
          <p:cNvSpPr txBox="1">
            <a:spLocks/>
          </p:cNvSpPr>
          <p:nvPr/>
        </p:nvSpPr>
        <p:spPr bwMode="auto">
          <a:xfrm>
            <a:off x="911424" y="3651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 в развитие СПИД-центра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51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 dirty="0"/>
          </a:p>
        </p:txBody>
      </p:sp>
      <p:pic>
        <p:nvPicPr>
          <p:cNvPr id="188178656" name="Рисунок 18817865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217</Words>
  <Application>Microsoft Office PowerPoint</Application>
  <DocSecurity>0</DocSecurity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 во Всероссийском конкурсе «Лучший СПИД-центр 2024»</vt:lpstr>
      <vt:lpstr>Правила заполнения заявки:</vt:lpstr>
      <vt:lpstr>Информация об организации</vt:lpstr>
      <vt:lpstr>Информация о заявленном номинанте</vt:lpstr>
      <vt:lpstr>Стаж работы в СПИД-центре указать стаж (не менее 25 лет)</vt:lpstr>
      <vt:lpstr>Благодарности/грамоты руководства  СПИД-центра и вышестоящих организаций  </vt:lpstr>
      <vt:lpstr>Вклад в развитие СПИД-центра </vt:lpstr>
      <vt:lpstr>Презентация PowerPoint</vt:lpstr>
      <vt:lpstr>Не забудьте прикрепить данную заявку в форму подачи на сайте o-spide.ru!</vt:lpstr>
    </vt:vector>
  </TitlesOfParts>
  <Manager/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cp:lastModifiedBy>Наталья Гуреева</cp:lastModifiedBy>
  <cp:revision>105</cp:revision>
  <dcterms:created xsi:type="dcterms:W3CDTF">2019-09-16T07:19:37Z</dcterms:created>
  <dcterms:modified xsi:type="dcterms:W3CDTF">2024-07-04T11:47:30Z</dcterms:modified>
  <cp:category/>
  <dc:identifier/>
  <cp:contentStatus/>
  <dc:language/>
  <cp:version/>
</cp:coreProperties>
</file>