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userDrawn="1">
  <p:cSld name="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 bwMode="auto"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pPr>
              <a:defRPr/>
            </a:pPr>
            <a:r>
              <a:t>Образец подзаголовка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 bwMode="auto"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 bwMode="auto"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userDrawn="1">
  <p:cSld name="Title and Sub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userDrawn="1">
  <p:cSld name="Slide Titl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userDrawn="1">
  <p:cSld name="Title and Two Column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 bwMode="auto"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2"/>
          </p:nvPr>
        </p:nvSpPr>
        <p:spPr bwMode="auto">
          <a:xfrm>
            <a:off x="839788" y="2505074"/>
            <a:ext cx="5157787" cy="368458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3"/>
          </p:nvPr>
        </p:nvSpPr>
        <p:spPr bwMode="auto"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body" idx="4"/>
          </p:nvPr>
        </p:nvSpPr>
        <p:spPr bwMode="auto">
          <a:xfrm>
            <a:off x="6172200" y="2505074"/>
            <a:ext cx="5183187" cy="3684587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userDrawn="1">
  <p:cSld name="Title, Text and Objec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userDrawn="1">
  <p:cSld name="Title and Pictu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 bwMode="auto"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pPr>
              <a:defRPr/>
            </a:pPr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2"/>
          </p:nvPr>
        </p:nvSpPr>
        <p:spPr bwMode="auto"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>
              <a:defRPr/>
            </a:pPr>
            <a:r>
              <a:t>Образец текста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>
              <a:defRPr/>
            </a:pPr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>
              <a:defRPr/>
            </a:pPr>
            <a:r>
              <a:t>Образец текста</a:t>
            </a:r>
          </a:p>
          <a:p>
            <a:pPr lvl="1">
              <a:defRPr/>
            </a:pPr>
            <a:r>
              <a:t>Второй уровень</a:t>
            </a:r>
          </a:p>
          <a:p>
            <a:pPr lvl="2">
              <a:defRPr/>
            </a:pPr>
            <a:r>
              <a:t>Третий уровень</a:t>
            </a:r>
          </a:p>
          <a:p>
            <a:pPr lvl="3">
              <a:defRPr/>
            </a:pPr>
            <a:r>
              <a:t>Четвертый уровень</a:t>
            </a:r>
          </a:p>
          <a:p>
            <a:pPr lvl="4">
              <a:defRPr/>
            </a:pPr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19.10.2023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marL="0" lvl="0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 bwMode="auto">
          <a:xfrm>
            <a:off x="1161720" y="1216949"/>
            <a:ext cx="9554877" cy="3198573"/>
          </a:xfrm>
          <a:prstGeom prst="rect">
            <a:avLst/>
          </a:prstGeom>
        </p:spPr>
        <p:txBody>
          <a:bodyPr vert="horz" wrap="square" lIns="91440" tIns="45720" rIns="91440" bIns="45720" anchor="b"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/>
                <a:ea typeface="Times New Roman"/>
                <a:cs typeface="Times New Roman"/>
              </a:rPr>
              <a:t>Заявка</a:t>
            </a:r>
            <a:r>
              <a:rPr dirty="0">
                <a:latin typeface="Times New Roman"/>
                <a:ea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на</a:t>
            </a:r>
            <a:r>
              <a:rPr dirty="0">
                <a:latin typeface="Times New Roman"/>
                <a:ea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участие</a:t>
            </a:r>
            <a:r>
              <a:rPr dirty="0">
                <a:latin typeface="Times New Roman"/>
                <a:ea typeface="Times New Roman"/>
                <a:cs typeface="Times New Roman"/>
              </a:rPr>
              <a:t> </a:t>
            </a:r>
            <a:br>
              <a:rPr lang="ru-RU" dirty="0">
                <a:latin typeface="Times New Roman"/>
                <a:ea typeface="Times New Roman"/>
                <a:cs typeface="Times New Roman"/>
              </a:rPr>
            </a:br>
            <a:r>
              <a:rPr dirty="0" err="1">
                <a:latin typeface="Times New Roman"/>
                <a:ea typeface="Times New Roman"/>
                <a:cs typeface="Times New Roman"/>
              </a:rPr>
              <a:t>во</a:t>
            </a:r>
            <a:r>
              <a:rPr dirty="0">
                <a:latin typeface="Times New Roman"/>
                <a:ea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Всероссийском</a:t>
            </a:r>
            <a:r>
              <a:rPr dirty="0">
                <a:latin typeface="Times New Roman"/>
                <a:ea typeface="Times New Roman"/>
                <a:cs typeface="Times New Roman"/>
              </a:rPr>
              <a:t> 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конкурсе</a:t>
            </a:r>
            <a:r>
              <a:rPr dirty="0">
                <a:latin typeface="Times New Roman"/>
                <a:ea typeface="Times New Roman"/>
                <a:cs typeface="Times New Roman"/>
              </a:rPr>
              <a:t> «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Лучший</a:t>
            </a:r>
            <a:r>
              <a:rPr dirty="0">
                <a:latin typeface="Times New Roman"/>
                <a:ea typeface="Times New Roman"/>
                <a:cs typeface="Times New Roman"/>
              </a:rPr>
              <a:t> СПИД-</a:t>
            </a:r>
            <a:r>
              <a:rPr dirty="0" err="1">
                <a:latin typeface="Times New Roman"/>
                <a:ea typeface="Times New Roman"/>
                <a:cs typeface="Times New Roman"/>
              </a:rPr>
              <a:t>центр</a:t>
            </a:r>
            <a:r>
              <a:rPr dirty="0">
                <a:latin typeface="Times New Roman"/>
                <a:ea typeface="Times New Roman"/>
                <a:cs typeface="Times New Roman"/>
              </a:rPr>
              <a:t> 202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4</a:t>
            </a:r>
            <a:r>
              <a:rPr dirty="0">
                <a:latin typeface="Times New Roman"/>
                <a:ea typeface="Times New Roman"/>
                <a:cs typeface="Times New Roman"/>
              </a:rPr>
              <a:t>»</a:t>
            </a:r>
            <a:endParaRPr dirty="0"/>
          </a:p>
        </p:txBody>
      </p:sp>
      <p:sp>
        <p:nvSpPr>
          <p:cNvPr id="78" name="Shape 78"/>
          <p:cNvSpPr txBox="1"/>
          <p:nvPr/>
        </p:nvSpPr>
        <p:spPr bwMode="auto">
          <a:xfrm>
            <a:off x="1161720" y="3657634"/>
            <a:ext cx="9144000" cy="238760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>
            <a:defPPr/>
            <a:lvl1pPr marL="0" lvl="0" indent="0" algn="ctr">
              <a:lnSpc>
                <a:spcPct val="90000"/>
              </a:lnSpc>
              <a:spcBef>
                <a:spcPts val="0"/>
              </a:spcBef>
              <a:buNone/>
              <a:defRPr sz="600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sz="3200" dirty="0">
                <a:solidFill>
                  <a:srgbClr val="C00000"/>
                </a:solidFill>
              </a:rPr>
              <a:t>НОМИНАЦИЯ: </a:t>
            </a:r>
            <a:endParaRPr dirty="0"/>
          </a:p>
          <a:p>
            <a:pPr>
              <a:defRPr/>
            </a:pPr>
            <a:r>
              <a:rPr sz="3200" dirty="0">
                <a:solidFill>
                  <a:srgbClr val="C00000"/>
                </a:solidFill>
              </a:rPr>
              <a:t>«</a:t>
            </a:r>
            <a:r>
              <a:rPr sz="3200" dirty="0" err="1">
                <a:solidFill>
                  <a:srgbClr val="C00000"/>
                </a:solidFill>
              </a:rPr>
              <a:t>Лучший</a:t>
            </a:r>
            <a:r>
              <a:rPr sz="3200" dirty="0">
                <a:solidFill>
                  <a:srgbClr val="C00000"/>
                </a:solidFill>
              </a:rPr>
              <a:t> </a:t>
            </a:r>
            <a:r>
              <a:rPr sz="3200" dirty="0" err="1">
                <a:solidFill>
                  <a:srgbClr val="C00000"/>
                </a:solidFill>
              </a:rPr>
              <a:t>врач-специалист</a:t>
            </a:r>
            <a:r>
              <a:rPr sz="3200" dirty="0">
                <a:solidFill>
                  <a:srgbClr val="C00000"/>
                </a:solidFill>
              </a:rPr>
              <a:t> </a:t>
            </a:r>
            <a:r>
              <a:rPr lang="ru-RU" sz="3200" dirty="0">
                <a:solidFill>
                  <a:srgbClr val="C00000"/>
                </a:solidFill>
              </a:rPr>
              <a:t>СПИД-центра</a:t>
            </a:r>
            <a:r>
              <a:rPr sz="3200" dirty="0">
                <a:solidFill>
                  <a:srgbClr val="C00000"/>
                </a:solidFill>
              </a:rPr>
              <a:t>» </a:t>
            </a:r>
            <a:endParaRPr dirty="0"/>
          </a:p>
          <a:p>
            <a:pPr>
              <a:defRPr/>
            </a:pPr>
            <a:r>
              <a:rPr sz="2000" dirty="0" err="1">
                <a:solidFill>
                  <a:srgbClr val="C00000"/>
                </a:solidFill>
              </a:rPr>
              <a:t>Заявка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подается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от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администрации</a:t>
            </a:r>
            <a:r>
              <a:rPr sz="2000" dirty="0">
                <a:solidFill>
                  <a:srgbClr val="C00000"/>
                </a:solidFill>
              </a:rPr>
              <a:t> </a:t>
            </a:r>
            <a:r>
              <a:rPr sz="2000" dirty="0" err="1">
                <a:solidFill>
                  <a:srgbClr val="C00000"/>
                </a:solidFill>
              </a:rPr>
              <a:t>учреждения</a:t>
            </a:r>
            <a:endParaRPr sz="2100" dirty="0"/>
          </a:p>
        </p:txBody>
      </p:sp>
      <p:sp>
        <p:nvSpPr>
          <p:cNvPr id="79" name="Shape 79"/>
          <p:cNvSpPr txBox="1"/>
          <p:nvPr/>
        </p:nvSpPr>
        <p:spPr bwMode="auto">
          <a:xfrm>
            <a:off x="5968559" y="3291840"/>
            <a:ext cx="254915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0" name="Shape 80"/>
          <p:cNvSpPr txBox="1"/>
          <p:nvPr/>
        </p:nvSpPr>
        <p:spPr bwMode="auto">
          <a:xfrm>
            <a:off x="15245787" y="3397610"/>
            <a:ext cx="89095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2" name="Picture 82"/>
          <p:cNvPicPr/>
          <p:nvPr/>
        </p:nvPicPr>
        <p:blipFill>
          <a:blip r:embed="rId2"/>
          <a:stretch/>
        </p:blipFill>
        <p:spPr bwMode="auto">
          <a:xfrm>
            <a:off x="9526639" y="232517"/>
            <a:ext cx="2226064" cy="1674532"/>
          </a:xfrm>
          <a:prstGeom prst="rect">
            <a:avLst/>
          </a:prstGeom>
        </p:spPr>
      </p:pic>
      <p:sp>
        <p:nvSpPr>
          <p:cNvPr id="83" name="Shape 83"/>
          <p:cNvSpPr txBox="1"/>
          <p:nvPr/>
        </p:nvSpPr>
        <p:spPr bwMode="auto">
          <a:xfrm>
            <a:off x="-6261013" y="3397609"/>
            <a:ext cx="58194" cy="365795"/>
          </a:xfrm>
          <a:prstGeom prst="rect">
            <a:avLst/>
          </a:prstGeom>
        </p:spPr>
        <p:txBody>
          <a:bodyPr vert="horz" wrap="square" lIns="91440" tIns="45720" rIns="91440" bIns="45720" anchor="t">
            <a:spAutoFit/>
          </a:bodyPr>
          <a:lstStyle/>
          <a:p>
            <a:pPr marL="0" indent="0" algn="l">
              <a:defRPr/>
            </a:pP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85" name="Picture 85"/>
          <p:cNvPicPr/>
          <p:nvPr/>
        </p:nvPicPr>
        <p:blipFill>
          <a:blip r:embed="rId3"/>
          <a:stretch/>
        </p:blipFill>
        <p:spPr bwMode="auto">
          <a:xfrm>
            <a:off x="584153" y="105769"/>
            <a:ext cx="3619512" cy="111118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title"/>
          </p:nvPr>
        </p:nvSpPr>
        <p:spPr bwMode="auto">
          <a:xfrm>
            <a:off x="838200" y="500062"/>
            <a:ext cx="10515600" cy="1325563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профессии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свободной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форме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последние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0" name="Picture 13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 bwMode="auto">
          <a:xfrm>
            <a:off x="838200" y="163411"/>
            <a:ext cx="10515600" cy="1325562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работе</a:t>
            </a: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разработанные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рекомендации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патент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5" name="Picture 13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title"/>
          </p:nvPr>
        </p:nvSpPr>
        <p:spPr bwMode="auto">
          <a:xfrm>
            <a:off x="1524000" y="2235200"/>
            <a:ext cx="9144000" cy="2387599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забудьте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прикрепить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данную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заявку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в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форму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подачи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на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сайте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b="1" u="sng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o-spide.ru</a:t>
            </a:r>
            <a:r>
              <a:rPr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</a:rPr>
              <a:t>!</a:t>
            </a:r>
            <a:endParaRPr dirty="0"/>
          </a:p>
        </p:txBody>
      </p:sp>
      <p:pic>
        <p:nvPicPr>
          <p:cNvPr id="139" name="Picture 139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 bwMode="auto">
          <a:xfrm>
            <a:off x="1023731" y="1690688"/>
            <a:ext cx="10002416" cy="4824426"/>
          </a:xfrm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заполнить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слайды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серый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текст-пояснение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нужно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удалить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добавить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3–5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слайдов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заявленной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тематике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может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отправлена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организаторами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доработку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заявка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быть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прикреплена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формате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Power Point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o-spide.ru</a:t>
            </a:r>
            <a:r>
              <a:rPr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  <a:defRPr/>
            </a:pP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сначала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сохраните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файл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затем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приступайте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редактированию</a:t>
            </a:r>
            <a:r>
              <a:rPr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0" name="Picture 9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5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>
            <a:spLocks noGrp="1"/>
          </p:cNvSpPr>
          <p:nvPr>
            <p:ph type="title"/>
          </p:nvPr>
        </p:nvSpPr>
        <p:spPr bwMode="auto">
          <a:xfrm>
            <a:off x="683885" y="365123"/>
            <a:ext cx="10515600" cy="132556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Полное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наименование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официального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5" name="Picture 9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 bwMode="auto">
          <a:xfrm>
            <a:off x="612863" y="365123"/>
            <a:ext cx="10515600" cy="1325563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заявленном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номинате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И.</a:t>
            </a:r>
            <a:r>
              <a:rPr lang="ru-RU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О. </a:t>
            </a: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номинанта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Специальность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Квалификация</a:t>
            </a:r>
            <a:r>
              <a:rPr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0" name="Picture 10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Общий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специальности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сканы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5" name="Picture 10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Стаж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r>
              <a:rPr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стажа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сканы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трудовой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книжки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справку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отдела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0" name="Picture 110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title"/>
          </p:nvPr>
        </p:nvSpPr>
        <p:spPr bwMode="auto">
          <a:xfrm>
            <a:off x="838200" y="259353"/>
            <a:ext cx="10515600" cy="1325562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Благодарности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грамоты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руководства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СПИД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-центра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вышестоящих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Приложить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сканы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/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либо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выписки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приказов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110">
            <a:extLst>
              <a:ext uri="{FF2B5EF4-FFF2-40B4-BE49-F238E27FC236}">
                <a16:creationId xmlns:a16="http://schemas.microsoft.com/office/drawing/2014/main" id="{92539516-2A25-7C0E-DA49-7EEA117555CC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 bwMode="auto">
          <a:xfrm>
            <a:off x="836138" y="566838"/>
            <a:ext cx="10515600" cy="1325563"/>
          </a:xfrm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мероприятий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семинары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лекции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для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медицинских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 bwMode="auto">
          <a:xfrm>
            <a:off x="836138" y="2150371"/>
            <a:ext cx="10515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WEB-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страницы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участии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(СМИ,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страницу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социальных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сетях</a:t>
            </a:r>
            <a:r>
              <a:rPr dirty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10">
            <a:extLst>
              <a:ext uri="{FF2B5EF4-FFF2-40B4-BE49-F238E27FC236}">
                <a16:creationId xmlns:a16="http://schemas.microsoft.com/office/drawing/2014/main" id="{B8FA357B-BC4B-E525-E355-B4BD95A4FC40}"/>
              </a:ext>
            </a:extLst>
          </p:cNvPr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 bwMode="auto">
          <a:prstGeom prst="rect">
            <a:avLst/>
          </a:prstGeom>
        </p:spPr>
        <p:txBody>
          <a:bodyPr>
            <a:normAutofit fontScale="90000"/>
          </a:bodyPr>
          <a:lstStyle>
            <a:defPPr/>
            <a:lvl1pPr lvl="0"/>
          </a:lstStyle>
          <a:p>
            <a:pPr>
              <a:defRPr/>
            </a:pP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</a:t>
            </a:r>
            <a: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публикаций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Указать</a:t>
            </a:r>
            <a:r>
              <a:rPr sz="3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31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число</a:t>
            </a:r>
            <a:br>
              <a:rPr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 bwMode="auto"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>
              <a:defRPr/>
            </a:pPr>
            <a:r>
              <a:rPr dirty="0" err="1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Перечислить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5" name="Picture 125"/>
          <p:cNvPicPr/>
          <p:nvPr/>
        </p:nvPicPr>
        <p:blipFill>
          <a:blip r:embed="rId2"/>
          <a:stretch/>
        </p:blipFill>
        <p:spPr bwMode="auto">
          <a:xfrm>
            <a:off x="10489893" y="566838"/>
            <a:ext cx="1225853" cy="92213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171</TotalTime>
  <Words>282</Words>
  <Application>Microsoft Office PowerPoint</Application>
  <DocSecurity>0</DocSecurity>
  <PresentationFormat>Широкоэкранный</PresentationFormat>
  <Paragraphs>40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Специальное оформление</vt:lpstr>
      <vt:lpstr>Заявка на участие  во Всероссийском конкурсе «Лучший СПИД-центр 2024»</vt:lpstr>
      <vt:lpstr>Правила заполнения заявки:</vt:lpstr>
      <vt:lpstr>Информация об организации</vt:lpstr>
      <vt:lpstr>Информация о заявленном номинате</vt:lpstr>
      <vt:lpstr>Общий стаж работы по специальности Указать, сколько лет стажа</vt:lpstr>
      <vt:lpstr>Стаж работы в организации  Указать, сколько лет стажа</vt:lpstr>
      <vt:lpstr>Благодарности/грамоты руководства  СПИД-центра и вышестоящих организаций  </vt:lpstr>
      <vt:lpstr>Проведение обучающих мероприятий (семинары, лекции и др.) для медицинских работников и населения </vt:lpstr>
      <vt:lpstr>Наличие публикаций Указать число </vt:lpstr>
      <vt:lpstr>Достижения в профессии  </vt:lpstr>
      <vt:lpstr>Инновации в работе</vt:lpstr>
      <vt:lpstr>Не забудьте прикрепить данную заявку в форму подачи на сайте o-spide.ru!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Заявка на участие во Всероссийском конкурсе «Лучший СПИД-центр 2023»</dc:title>
  <dc:subject/>
  <dc:creator>Strumila</dc:creator>
  <cp:keywords/>
  <dc:description/>
  <cp:lastModifiedBy>Наталья Гуреева</cp:lastModifiedBy>
  <cp:revision>6</cp:revision>
  <dcterms:modified xsi:type="dcterms:W3CDTF">2024-07-04T11:37:19Z</dcterms:modified>
  <cp:category/>
  <dc:identifier/>
  <cp:contentStatus/>
  <dc:language/>
  <cp:version/>
</cp:coreProperties>
</file>