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304" r:id="rId5"/>
    <p:sldId id="298" r:id="rId6"/>
    <p:sldId id="299" r:id="rId7"/>
    <p:sldId id="302" r:id="rId8"/>
    <p:sldId id="305" r:id="rId9"/>
    <p:sldId id="297" r:id="rId10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6046E3-CA13-4E1E-B608-7FEA81E886C0}" type="datetimeFigureOut">
              <a:rPr lang="ru-RU"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0AF128-A8E1-4FE8-9FE4-D7FE0D8FF0ED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BBF990-6FF6-478A-B36D-23500E93DBD6}" type="datetimeFigureOut">
              <a:rPr lang="ru-RU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61720" y="1216949"/>
            <a:ext cx="9554878" cy="3198573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 fontScale="95000"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Заявка на участие во Всероссийском конкурсе «Лучший СПИД-центр 2023»</a:t>
            </a:r>
            <a:endParaRPr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161720" y="365763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НОМИНАЦИЯ: </a:t>
            </a:r>
            <a:endParaRPr dirty="0"/>
          </a:p>
          <a:p>
            <a:pPr>
              <a:defRPr/>
            </a:pPr>
            <a:r>
              <a:rPr lang="ru-RU" sz="3200" dirty="0">
                <a:solidFill>
                  <a:srgbClr val="C00000"/>
                </a:solidFill>
              </a:rPr>
              <a:t>«За верность выбору» </a:t>
            </a:r>
          </a:p>
          <a:p>
            <a:pPr>
              <a:defRPr/>
            </a:pPr>
            <a:r>
              <a:rPr lang="ru-RU" sz="2000" dirty="0">
                <a:solidFill>
                  <a:srgbClr val="C00000"/>
                </a:solidFill>
              </a:rPr>
              <a:t>Заявка подается от администрации учреждения</a:t>
            </a:r>
            <a:endParaRPr sz="2100" dirty="0"/>
          </a:p>
        </p:txBody>
      </p:sp>
      <p:sp>
        <p:nvSpPr>
          <p:cNvPr id="893578449" name=" 893578448"/>
          <p:cNvSpPr/>
          <p:nvPr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363424094" name=" 1363424093"/>
          <p:cNvSpPr/>
          <p:nvPr/>
        </p:nvSpPr>
        <p:spPr bwMode="auto">
          <a:xfrm>
            <a:off x="15245787" y="3397610"/>
            <a:ext cx="8909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835144906" name="Рисунок 183514490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762876" y="105769"/>
            <a:ext cx="2226064" cy="1674532"/>
          </a:xfrm>
          <a:prstGeom prst="rect">
            <a:avLst/>
          </a:prstGeom>
        </p:spPr>
      </p:pic>
      <p:sp>
        <p:nvSpPr>
          <p:cNvPr id="1154981344" name=" 1154981343"/>
          <p:cNvSpPr/>
          <p:nvPr/>
        </p:nvSpPr>
        <p:spPr bwMode="auto">
          <a:xfrm>
            <a:off x="-6261013" y="3397609"/>
            <a:ext cx="58195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324241983" name="Рисунок 132424198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84153" y="105769"/>
            <a:ext cx="3619512" cy="11111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Правила заполнения заявки: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023731" y="1690688"/>
            <a:ext cx="10002416" cy="4824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Необходимо заполнить </a:t>
            </a:r>
            <a:r>
              <a:rPr lang="ru-RU" b="1" u="sng" dirty="0">
                <a:solidFill>
                  <a:srgbClr val="FF0000"/>
                </a:solidFill>
              </a:rPr>
              <a:t>ВСЕ</a:t>
            </a:r>
            <a:r>
              <a:rPr lang="ru-RU" dirty="0"/>
              <a:t> слайды и поля заявки, серый текст-пояснение нужно удалить.</a:t>
            </a:r>
            <a:endParaRPr dirty="0"/>
          </a:p>
          <a:p>
            <a:pPr>
              <a:defRPr/>
            </a:pPr>
            <a:r>
              <a:rPr lang="ru-RU" dirty="0"/>
              <a:t>Можно добавить 3–5 дополнительных слайдов по заявленной тематике.</a:t>
            </a:r>
            <a:endParaRPr dirty="0"/>
          </a:p>
          <a:p>
            <a:pPr>
              <a:defRPr/>
            </a:pPr>
            <a:r>
              <a:rPr lang="ru-RU" dirty="0"/>
              <a:t>Заявка может быть отправлена организаторами на доработку.</a:t>
            </a:r>
            <a:endParaRPr dirty="0"/>
          </a:p>
          <a:p>
            <a:pPr>
              <a:defRPr/>
            </a:pPr>
            <a:r>
              <a:rPr lang="ru-RU" dirty="0"/>
              <a:t>Данная заявка должна быть сохранена и прикреплена в формате </a:t>
            </a:r>
            <a:r>
              <a:rPr lang="en-US" dirty="0"/>
              <a:t>Power Point</a:t>
            </a:r>
            <a:r>
              <a:rPr lang="ru-RU" dirty="0"/>
              <a:t> на странице конкурса </a:t>
            </a:r>
            <a:r>
              <a:rPr lang="en-US" i="1" dirty="0">
                <a:solidFill>
                  <a:srgbClr val="FF0000"/>
                </a:solidFill>
              </a:rPr>
              <a:t>o-spide.ru</a:t>
            </a:r>
            <a:r>
              <a:rPr lang="ru-RU" i="1" dirty="0"/>
              <a:t>.</a:t>
            </a:r>
            <a:endParaRPr dirty="0"/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</a:rPr>
              <a:t>Внимание! </a:t>
            </a:r>
            <a:endParaRPr dirty="0"/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</a:rPr>
              <a:t>Обязательно сначала сохраните файл на компьютер, а затем приступайте к редактированию.</a:t>
            </a:r>
            <a:endParaRPr dirty="0"/>
          </a:p>
        </p:txBody>
      </p:sp>
      <p:pic>
        <p:nvPicPr>
          <p:cNvPr id="588387970" name="Рисунок 58838796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5" cy="9221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/>
              <a:t>Информация об организации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/>
              <a:t>Полное наименование организации: </a:t>
            </a:r>
            <a:endParaRPr lang="ru-RU" dirty="0"/>
          </a:p>
          <a:p>
            <a:pPr>
              <a:defRPr/>
            </a:pPr>
            <a:r>
              <a:rPr lang="ru-RU" b="1" u="sng" dirty="0"/>
              <a:t>Адрес: </a:t>
            </a:r>
            <a:endParaRPr lang="ru-RU" dirty="0"/>
          </a:p>
          <a:p>
            <a:pPr>
              <a:defRPr/>
            </a:pPr>
            <a:r>
              <a:rPr lang="ru-RU" b="1" u="sng" dirty="0"/>
              <a:t>Официальный сайт (при наличии): </a:t>
            </a:r>
          </a:p>
          <a:p>
            <a:pPr>
              <a:defRPr/>
            </a:pPr>
            <a:r>
              <a:rPr lang="ru-RU" b="1" u="sng" dirty="0"/>
              <a:t>Ф. И. О. руководителя:</a:t>
            </a:r>
          </a:p>
          <a:p>
            <a:pPr marL="0" indent="0">
              <a:buNone/>
              <a:defRPr/>
            </a:pPr>
            <a:endParaRPr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b="1" u="sng" dirty="0"/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/>
              <a:t>Информация о заявленном номинанте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/>
              <a:t>Ф. И. О. номинанта:</a:t>
            </a:r>
          </a:p>
          <a:p>
            <a:pPr>
              <a:defRPr/>
            </a:pPr>
            <a:r>
              <a:rPr lang="ru-RU" b="1" u="sng" dirty="0"/>
              <a:t>Должность: </a:t>
            </a:r>
          </a:p>
          <a:p>
            <a:pPr>
              <a:defRPr/>
            </a:pPr>
            <a:r>
              <a:rPr lang="ru-RU" b="1" u="sng" dirty="0"/>
              <a:t>Квалификационная </a:t>
            </a:r>
            <a:r>
              <a:rPr lang="ru-RU" b="1" u="sng" dirty="0" err="1"/>
              <a:t>категорияя</a:t>
            </a:r>
            <a:r>
              <a:rPr lang="ru-RU" b="1" u="sng" dirty="0"/>
              <a:t> (не ниже первой):</a:t>
            </a:r>
          </a:p>
          <a:p>
            <a:pPr marL="0" indent="0">
              <a:buNone/>
              <a:defRPr/>
            </a:pPr>
            <a:endParaRPr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b="1" u="sng" dirty="0"/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7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Стаж работы в Центре СПИД</a:t>
            </a:r>
            <a:br>
              <a:rPr lang="ru-RU" dirty="0"/>
            </a:br>
            <a:r>
              <a:rPr lang="ru-RU" sz="2800" b="1" dirty="0">
                <a:solidFill>
                  <a:srgbClr val="FF0000"/>
                </a:solidFill>
              </a:rPr>
              <a:t>указать стаж </a:t>
            </a:r>
            <a:r>
              <a:rPr lang="ru-RU" sz="2000" b="1" dirty="0">
                <a:solidFill>
                  <a:schemeClr val="bg1">
                    <a:lumMod val="65000"/>
                  </a:schemeClr>
                </a:solidFill>
              </a:rPr>
              <a:t>(не менее 25 лет)</a:t>
            </a:r>
            <a:endParaRPr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Приложить сканы или фото трудовой книжки / справку из отдела кадров</a:t>
            </a:r>
            <a:endParaRPr dirty="0"/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0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Благодарности/грамоты руководства Центра СПИД и вышестоящих организаций </a:t>
            </a:r>
            <a:br>
              <a:rPr lang="ru-RU" dirty="0"/>
            </a:br>
            <a:endParaRPr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Перечислить</a:t>
            </a:r>
          </a:p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Приложить сканы / фото, либо выписки из приказов</a:t>
            </a:r>
            <a:endParaRPr dirty="0"/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Вклад в развитие СПИД-центра</a:t>
            </a:r>
            <a:br>
              <a:rPr lang="ru-RU" dirty="0"/>
            </a:br>
            <a:endParaRPr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Описать достижения в свободной форме</a:t>
            </a: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7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Развернутая характеристика главного врача и / или руководителя подразделения</a:t>
            </a: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C2357E4-D538-1CCC-3FE9-A71A97A7C6E9}"/>
              </a:ext>
            </a:extLst>
          </p:cNvPr>
          <p:cNvSpPr txBox="1">
            <a:spLocks/>
          </p:cNvSpPr>
          <p:nvPr/>
        </p:nvSpPr>
        <p:spPr bwMode="auto"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dirty="0"/>
              <a:t>Вклад в развитие СПИД-центра</a:t>
            </a:r>
            <a:br>
              <a:rPr lang="ru-RU" dirty="0"/>
            </a:b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1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1532951" y="24833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/>
          </a:p>
        </p:txBody>
      </p:sp>
      <p:pic>
        <p:nvPicPr>
          <p:cNvPr id="188178656" name="Рисунок 18817865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217</Words>
  <Application>Microsoft Office PowerPoint</Application>
  <DocSecurity>0</DocSecurity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во Всероссийском конкурсе «Лучший СПИД-центр 2023»</vt:lpstr>
      <vt:lpstr>Правила заполнения заявки:</vt:lpstr>
      <vt:lpstr>Информация об организации</vt:lpstr>
      <vt:lpstr>Информация о заявленном номинанте</vt:lpstr>
      <vt:lpstr>Стаж работы в Центре СПИД указать стаж (не менее 25 лет)</vt:lpstr>
      <vt:lpstr>Благодарности/грамоты руководства Центра СПИД и вышестоящих организаций  </vt:lpstr>
      <vt:lpstr>Вклад в развитие СПИД-центра </vt:lpstr>
      <vt:lpstr>Презентация PowerPoint</vt:lpstr>
      <vt:lpstr>Не забудьте прикрепить данную заявку в форму подачи на сайте o-spide.ru!</vt:lpstr>
    </vt:vector>
  </TitlesOfParts>
  <Manager/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cp:lastModifiedBy>Gureeva</cp:lastModifiedBy>
  <cp:revision>103</cp:revision>
  <dcterms:created xsi:type="dcterms:W3CDTF">2019-09-16T07:19:37Z</dcterms:created>
  <dcterms:modified xsi:type="dcterms:W3CDTF">2023-10-20T12:35:41Z</dcterms:modified>
  <cp:category/>
  <dc:identifier/>
  <cp:contentStatus/>
  <dc:language/>
  <cp:version/>
</cp:coreProperties>
</file>