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304" r:id="rId5"/>
    <p:sldId id="260" r:id="rId6"/>
    <p:sldId id="298" r:id="rId7"/>
    <p:sldId id="299" r:id="rId8"/>
    <p:sldId id="302" r:id="rId9"/>
    <p:sldId id="303" r:id="rId10"/>
    <p:sldId id="297" r:id="rId11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26046E3-CA13-4E1E-B608-7FEA81E886C0}" type="datetimeFigureOut">
              <a:rPr lang="ru-RU"/>
              <a:t>20.10.2023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60AF128-A8E1-4FE8-9FE4-D7FE0D8FF0ED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20.10.2023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20.10.2023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20.10.2023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20.10.2023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20.10.2023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20.10.2023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DBBF990-6FF6-478A-B36D-23500E93DBD6}" type="datetimeFigureOut">
              <a:rPr lang="ru-RU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161720" y="1216949"/>
            <a:ext cx="9554878" cy="3198573"/>
          </a:xfrm>
        </p:spPr>
        <p:txBody>
          <a:bodyPr vertOverflow="overflow" horzOverflow="overflow" vert="horz" wrap="square" lIns="91440" tIns="45720" rIns="91440" bIns="45720" numCol="1" spcCol="0" rtlCol="0" fromWordArt="0" anchor="b" anchorCtr="0" forceAA="0" compatLnSpc="0">
            <a:normAutofit fontScale="95000" lnSpcReduction="1000"/>
          </a:bodyPr>
          <a:lstStyle/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Заявка на участие во Всероссийском конкурсе «Лучший СПИД-центр 2023»</a:t>
            </a:r>
            <a:endParaRPr/>
          </a:p>
        </p:txBody>
      </p:sp>
      <p:sp>
        <p:nvSpPr>
          <p:cNvPr id="6" name="Заголовок 1"/>
          <p:cNvSpPr txBox="1"/>
          <p:nvPr/>
        </p:nvSpPr>
        <p:spPr bwMode="auto">
          <a:xfrm>
            <a:off x="1161720" y="3657634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>
              <a:defRPr/>
            </a:pPr>
            <a:r>
              <a:rPr lang="ru-RU" sz="3200" dirty="0">
                <a:solidFill>
                  <a:srgbClr val="C00000"/>
                </a:solidFill>
              </a:rPr>
              <a:t>НОМИНАЦИЯ: </a:t>
            </a:r>
            <a:endParaRPr dirty="0"/>
          </a:p>
          <a:p>
            <a:pPr>
              <a:defRPr/>
            </a:pPr>
            <a:r>
              <a:rPr lang="ru-RU" sz="3200" dirty="0">
                <a:solidFill>
                  <a:srgbClr val="C00000"/>
                </a:solidFill>
              </a:rPr>
              <a:t>«Лучший медицинский работник среднего звена» </a:t>
            </a:r>
          </a:p>
          <a:p>
            <a:pPr>
              <a:defRPr/>
            </a:pPr>
            <a:r>
              <a:rPr lang="ru-RU" sz="2000" dirty="0">
                <a:solidFill>
                  <a:srgbClr val="C00000"/>
                </a:solidFill>
              </a:rPr>
              <a:t>Заявка подается от администрации учреждения</a:t>
            </a:r>
            <a:endParaRPr sz="2100" dirty="0"/>
          </a:p>
        </p:txBody>
      </p:sp>
      <p:sp>
        <p:nvSpPr>
          <p:cNvPr id="893578449" name=" 893578448"/>
          <p:cNvSpPr/>
          <p:nvPr/>
        </p:nvSpPr>
        <p:spPr bwMode="auto">
          <a:xfrm>
            <a:off x="5968559" y="3291840"/>
            <a:ext cx="254916" cy="36579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/>
          </a:p>
        </p:txBody>
      </p:sp>
      <p:sp>
        <p:nvSpPr>
          <p:cNvPr id="1363424094" name=" 1363424093"/>
          <p:cNvSpPr/>
          <p:nvPr/>
        </p:nvSpPr>
        <p:spPr bwMode="auto">
          <a:xfrm>
            <a:off x="15245787" y="3397610"/>
            <a:ext cx="89096" cy="36579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/>
          </a:p>
        </p:txBody>
      </p:sp>
      <p:pic>
        <p:nvPicPr>
          <p:cNvPr id="1835144906" name="Рисунок 183514490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8762876" y="105769"/>
            <a:ext cx="2226064" cy="1674532"/>
          </a:xfrm>
          <a:prstGeom prst="rect">
            <a:avLst/>
          </a:prstGeom>
        </p:spPr>
      </p:pic>
      <p:sp>
        <p:nvSpPr>
          <p:cNvPr id="1154981344" name=" 1154981343"/>
          <p:cNvSpPr/>
          <p:nvPr/>
        </p:nvSpPr>
        <p:spPr bwMode="auto">
          <a:xfrm>
            <a:off x="-6261013" y="3397609"/>
            <a:ext cx="58195" cy="36579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/>
          </a:p>
        </p:txBody>
      </p:sp>
      <p:pic>
        <p:nvPicPr>
          <p:cNvPr id="1324241983" name="Рисунок 1324241982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584153" y="105769"/>
            <a:ext cx="3619512" cy="111118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 bwMode="auto">
          <a:xfrm>
            <a:off x="1532951" y="2483330"/>
            <a:ext cx="9144000" cy="2387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>
                <a:solidFill>
                  <a:srgbClr val="FF0000"/>
                </a:solidFill>
                <a:latin typeface="Times New Roman"/>
                <a:cs typeface="Times New Roman"/>
              </a:rPr>
              <a:t>Не забудьте прикрепить данную заявку в форму подачи</a:t>
            </a:r>
            <a:r>
              <a:rPr lang="en-US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b="1">
                <a:solidFill>
                  <a:srgbClr val="FF0000"/>
                </a:solidFill>
                <a:latin typeface="Times New Roman"/>
                <a:cs typeface="Times New Roman"/>
              </a:rPr>
              <a:t>на сайте </a:t>
            </a:r>
            <a:r>
              <a:rPr lang="en-US" b="1" u="sng">
                <a:solidFill>
                  <a:srgbClr val="FF0000"/>
                </a:solidFill>
                <a:latin typeface="Times New Roman"/>
                <a:cs typeface="Times New Roman"/>
              </a:rPr>
              <a:t>o-spide.ru</a:t>
            </a:r>
            <a:r>
              <a:rPr lang="ru-RU" b="1">
                <a:solidFill>
                  <a:srgbClr val="FF0000"/>
                </a:solidFill>
                <a:latin typeface="Times New Roman"/>
                <a:cs typeface="Times New Roman"/>
              </a:rPr>
              <a:t>!</a:t>
            </a:r>
            <a:endParaRPr/>
          </a:p>
        </p:txBody>
      </p:sp>
      <p:pic>
        <p:nvPicPr>
          <p:cNvPr id="188178656" name="Рисунок 18817865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Правила заполнения заявки: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1023731" y="1690688"/>
            <a:ext cx="10002416" cy="482442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dirty="0"/>
              <a:t>Необходимо заполнить </a:t>
            </a:r>
            <a:r>
              <a:rPr lang="ru-RU" b="1" u="sng" dirty="0">
                <a:solidFill>
                  <a:srgbClr val="FF0000"/>
                </a:solidFill>
              </a:rPr>
              <a:t>ВСЕ</a:t>
            </a:r>
            <a:r>
              <a:rPr lang="ru-RU" dirty="0"/>
              <a:t> слайды и поля заявки, серый текст-пояснение нужно удалить.</a:t>
            </a:r>
            <a:endParaRPr dirty="0"/>
          </a:p>
          <a:p>
            <a:pPr>
              <a:defRPr/>
            </a:pPr>
            <a:r>
              <a:rPr lang="ru-RU" dirty="0"/>
              <a:t>Можно добавить 3–5 дополнительных слайдов по заявленной тематике.</a:t>
            </a:r>
            <a:endParaRPr dirty="0"/>
          </a:p>
          <a:p>
            <a:pPr>
              <a:defRPr/>
            </a:pPr>
            <a:r>
              <a:rPr lang="ru-RU" dirty="0"/>
              <a:t>Заявка может быть отправлена организаторами на доработку.</a:t>
            </a:r>
            <a:endParaRPr dirty="0"/>
          </a:p>
          <a:p>
            <a:pPr>
              <a:defRPr/>
            </a:pPr>
            <a:r>
              <a:rPr lang="ru-RU" dirty="0"/>
              <a:t>Данная заявка должна быть сохранена и прикреплена в формате </a:t>
            </a:r>
            <a:r>
              <a:rPr lang="en-US" dirty="0"/>
              <a:t>Power Point</a:t>
            </a:r>
            <a:r>
              <a:rPr lang="ru-RU" dirty="0"/>
              <a:t> на странице конкурса </a:t>
            </a:r>
            <a:r>
              <a:rPr lang="en-US" i="1" dirty="0">
                <a:solidFill>
                  <a:srgbClr val="FF0000"/>
                </a:solidFill>
              </a:rPr>
              <a:t>o-spide.ru</a:t>
            </a:r>
            <a:r>
              <a:rPr lang="ru-RU" i="1" dirty="0"/>
              <a:t>.</a:t>
            </a:r>
            <a:endParaRPr dirty="0"/>
          </a:p>
          <a:p>
            <a:pPr marL="0" indent="0" algn="ctr">
              <a:buNone/>
              <a:defRPr/>
            </a:pPr>
            <a:r>
              <a:rPr lang="ru-RU" i="1" dirty="0">
                <a:solidFill>
                  <a:srgbClr val="FF0000"/>
                </a:solidFill>
              </a:rPr>
              <a:t>Внимание! </a:t>
            </a:r>
            <a:endParaRPr dirty="0"/>
          </a:p>
          <a:p>
            <a:pPr marL="0" indent="0" algn="ctr">
              <a:buNone/>
              <a:defRPr/>
            </a:pPr>
            <a:r>
              <a:rPr lang="ru-RU" i="1" dirty="0">
                <a:solidFill>
                  <a:srgbClr val="FF0000"/>
                </a:solidFill>
              </a:rPr>
              <a:t>Обязательно сначала сохраните файл на компьютер, а затем приступайте к редактированию.</a:t>
            </a:r>
            <a:endParaRPr dirty="0"/>
          </a:p>
        </p:txBody>
      </p:sp>
      <p:pic>
        <p:nvPicPr>
          <p:cNvPr id="588387970" name="Рисунок 588387969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5" cy="92213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12863" y="365123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 dirty="0"/>
              <a:t>Информация об организации</a:t>
            </a:r>
            <a:endParaRPr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 b="1" u="sng" dirty="0"/>
              <a:t>Полное наименование организации: </a:t>
            </a:r>
            <a:endParaRPr lang="ru-RU" dirty="0"/>
          </a:p>
          <a:p>
            <a:pPr>
              <a:defRPr/>
            </a:pPr>
            <a:r>
              <a:rPr lang="ru-RU" b="1" u="sng" dirty="0"/>
              <a:t>Адрес местонахождения: </a:t>
            </a:r>
            <a:endParaRPr lang="ru-RU" dirty="0"/>
          </a:p>
          <a:p>
            <a:pPr>
              <a:defRPr/>
            </a:pPr>
            <a:r>
              <a:rPr lang="ru-RU" b="1" u="sng" dirty="0"/>
              <a:t>Адрес официального сайта (при наличии): </a:t>
            </a:r>
          </a:p>
          <a:p>
            <a:pPr>
              <a:defRPr/>
            </a:pPr>
            <a:r>
              <a:rPr lang="ru-RU" b="1" u="sng" dirty="0"/>
              <a:t>Ф. И. О. руководителя</a:t>
            </a:r>
          </a:p>
          <a:p>
            <a:pPr marL="0" indent="0">
              <a:buNone/>
              <a:defRPr/>
            </a:pPr>
            <a:endParaRPr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b="1" u="sng" dirty="0"/>
          </a:p>
        </p:txBody>
      </p:sp>
      <p:pic>
        <p:nvPicPr>
          <p:cNvPr id="1584967472" name="Рисунок 158496747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12863" y="365123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 dirty="0"/>
              <a:t>Информация о заявленном номинанте</a:t>
            </a:r>
            <a:endParaRPr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 b="1" u="sng" dirty="0"/>
              <a:t>Ф. И. О. номинанта</a:t>
            </a:r>
          </a:p>
          <a:p>
            <a:pPr>
              <a:defRPr/>
            </a:pPr>
            <a:r>
              <a:rPr lang="ru-RU" b="1" u="sng" dirty="0"/>
              <a:t>Должность </a:t>
            </a:r>
          </a:p>
          <a:p>
            <a:pPr>
              <a:defRPr/>
            </a:pPr>
            <a:r>
              <a:rPr lang="ru-RU" b="1" u="sng" dirty="0"/>
              <a:t>Квалификация (не ниже первой)</a:t>
            </a:r>
          </a:p>
          <a:p>
            <a:pPr marL="0" indent="0">
              <a:buNone/>
              <a:defRPr/>
            </a:pPr>
            <a:endParaRPr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b="1" u="sng" dirty="0"/>
          </a:p>
        </p:txBody>
      </p:sp>
      <p:pic>
        <p:nvPicPr>
          <p:cNvPr id="1584967472" name="Рисунок 158496747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571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dirty="0"/>
              <a:t>Общий стаж работы по специальности</a:t>
            </a:r>
            <a:br>
              <a:rPr lang="ru-RU" dirty="0"/>
            </a:br>
            <a:r>
              <a:rPr lang="ru-RU" sz="2800" b="1" dirty="0">
                <a:solidFill>
                  <a:srgbClr val="FF0000"/>
                </a:solidFill>
              </a:rPr>
              <a:t>написать цифру стажа</a:t>
            </a:r>
            <a:endParaRPr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Приложить сканы или фото трудовой книжки / справку из отдела кадров</a:t>
            </a:r>
            <a:endParaRPr dirty="0"/>
          </a:p>
        </p:txBody>
      </p:sp>
      <p:pic>
        <p:nvPicPr>
          <p:cNvPr id="631265451" name="Рисунок 63126545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dirty="0"/>
              <a:t>Стаж работы в организации </a:t>
            </a:r>
            <a:br>
              <a:rPr lang="ru-RU" dirty="0"/>
            </a:br>
            <a:r>
              <a:rPr lang="ru-RU" sz="2800" b="1" dirty="0">
                <a:solidFill>
                  <a:srgbClr val="FF0000"/>
                </a:solidFill>
              </a:rPr>
              <a:t>написать цифру стажа</a:t>
            </a:r>
            <a:endParaRPr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Приложить сканы или фото трудовой книжки / справку из отдела кадров</a:t>
            </a:r>
            <a:endParaRPr dirty="0"/>
          </a:p>
        </p:txBody>
      </p:sp>
      <p:pic>
        <p:nvPicPr>
          <p:cNvPr id="631265451" name="Рисунок 63126545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302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/>
              <a:t>Благодарности/грамоты руководства Центра СПИД и вышестоящих организаций </a:t>
            </a:r>
            <a:br>
              <a:rPr lang="ru-RU" dirty="0"/>
            </a:br>
            <a:endParaRPr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Перечислить</a:t>
            </a:r>
          </a:p>
          <a:p>
            <a:pPr>
              <a:defRPr/>
            </a:pPr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Приложить сканы / фото, либо выписки из приказов</a:t>
            </a:r>
            <a:endParaRPr dirty="0"/>
          </a:p>
        </p:txBody>
      </p:sp>
      <p:pic>
        <p:nvPicPr>
          <p:cNvPr id="631265451" name="Рисунок 63126545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1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/>
              <a:t>Достижения в профессии</a:t>
            </a:r>
            <a:br>
              <a:rPr lang="ru-RU" dirty="0"/>
            </a:br>
            <a:br>
              <a:rPr lang="ru-RU" dirty="0"/>
            </a:br>
            <a:endParaRPr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Описать достижения в свободной форме за последние 3 года</a:t>
            </a:r>
          </a:p>
        </p:txBody>
      </p:sp>
      <p:pic>
        <p:nvPicPr>
          <p:cNvPr id="631265451" name="Рисунок 63126545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876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dirty="0"/>
              <a:t>Наставничество</a:t>
            </a:r>
            <a:endParaRPr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Перечислить</a:t>
            </a:r>
          </a:p>
        </p:txBody>
      </p:sp>
      <p:pic>
        <p:nvPicPr>
          <p:cNvPr id="631265451" name="Рисунок 63126545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941768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223</Words>
  <Application>Microsoft Office PowerPoint</Application>
  <DocSecurity>0</DocSecurity>
  <PresentationFormat>Широкоэкранный</PresentationFormat>
  <Paragraphs>34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Специальное оформление</vt:lpstr>
      <vt:lpstr>Заявка на участие во Всероссийском конкурсе «Лучший СПИД-центр 2023»</vt:lpstr>
      <vt:lpstr>Правила заполнения заявки:</vt:lpstr>
      <vt:lpstr>Информация об организации</vt:lpstr>
      <vt:lpstr>Информация о заявленном номинанте</vt:lpstr>
      <vt:lpstr>Общий стаж работы по специальности написать цифру стажа</vt:lpstr>
      <vt:lpstr>Стаж работы в организации  написать цифру стажа</vt:lpstr>
      <vt:lpstr>Благодарности/грамоты руководства Центра СПИД и вышестоящих организаций  </vt:lpstr>
      <vt:lpstr>Достижения в профессии  </vt:lpstr>
      <vt:lpstr>Наставничество</vt:lpstr>
      <vt:lpstr>Не забудьте прикрепить данную заявку в форму подачи на сайте o-spide.ru!</vt:lpstr>
    </vt:vector>
  </TitlesOfParts>
  <Manager/>
  <Company>HP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Заявка на участие в конкурсе</dc:title>
  <dc:subject/>
  <dc:creator>Александра Суркова</dc:creator>
  <cp:keywords/>
  <dc:description/>
  <cp:lastModifiedBy>Gureeva</cp:lastModifiedBy>
  <cp:revision>103</cp:revision>
  <dcterms:created xsi:type="dcterms:W3CDTF">2019-09-16T07:19:37Z</dcterms:created>
  <dcterms:modified xsi:type="dcterms:W3CDTF">2023-10-20T12:21:28Z</dcterms:modified>
  <cp:category/>
  <dc:identifier/>
  <cp:contentStatus/>
  <dc:language/>
  <cp:version/>
</cp:coreProperties>
</file>