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pPr>
              <a:defRPr/>
            </a:pPr>
            <a:r>
              <a:t>Образец подзаголовка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 bwMode="auto"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 bwMode="auto"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Title and Sub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Slide 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itle and Two Column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7" cy="368458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Title, Text and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Title and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 bwMode="auto">
          <a:xfrm>
            <a:off x="1161720" y="1216949"/>
            <a:ext cx="9554877" cy="3198573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>
            <a:defPPr/>
            <a:lvl1pPr lvl="0"/>
          </a:lstStyle>
          <a:p>
            <a:pPr>
              <a:defRPr/>
            </a:pPr>
            <a:r>
              <a:rPr>
                <a:latin typeface="Times New Roman"/>
                <a:ea typeface="Times New Roman"/>
                <a:cs typeface="Times New Roman"/>
              </a:rPr>
              <a:t>Заявка на участие во Всероссийском конкурсе «Лучший СПИД-центр 2023»</a:t>
            </a:r>
            <a:endParaRPr/>
          </a:p>
        </p:txBody>
      </p:sp>
      <p:sp>
        <p:nvSpPr>
          <p:cNvPr id="78" name="Shape 78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defPPr/>
            <a:lvl1pPr marL="0" lvl="0" indent="0" algn="ctr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3200" dirty="0">
                <a:solidFill>
                  <a:srgbClr val="C00000"/>
                </a:solidFill>
              </a:rPr>
              <a:t>НОМИНАЦИЯ: </a:t>
            </a:r>
            <a:endParaRPr dirty="0"/>
          </a:p>
          <a:p>
            <a:pPr>
              <a:defRPr/>
            </a:pPr>
            <a:r>
              <a:rPr sz="3200" dirty="0">
                <a:solidFill>
                  <a:srgbClr val="C00000"/>
                </a:solidFill>
              </a:rPr>
              <a:t>«</a:t>
            </a:r>
            <a:r>
              <a:rPr sz="3200" dirty="0" err="1">
                <a:solidFill>
                  <a:srgbClr val="C00000"/>
                </a:solidFill>
              </a:rPr>
              <a:t>Лучший</a:t>
            </a:r>
            <a:r>
              <a:rPr sz="3200" dirty="0">
                <a:solidFill>
                  <a:srgbClr val="C00000"/>
                </a:solidFill>
              </a:rPr>
              <a:t> </a:t>
            </a:r>
            <a:r>
              <a:rPr sz="3200" dirty="0" err="1">
                <a:solidFill>
                  <a:srgbClr val="C00000"/>
                </a:solidFill>
              </a:rPr>
              <a:t>врач-специалист</a:t>
            </a:r>
            <a:r>
              <a:rPr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СПИД-центра</a:t>
            </a:r>
            <a:r>
              <a:rPr sz="3200" dirty="0">
                <a:solidFill>
                  <a:srgbClr val="C00000"/>
                </a:solidFill>
              </a:rPr>
              <a:t>» </a:t>
            </a:r>
            <a:endParaRPr dirty="0"/>
          </a:p>
          <a:p>
            <a:pPr>
              <a:defRPr/>
            </a:pPr>
            <a:r>
              <a:rPr sz="2000" dirty="0" err="1">
                <a:solidFill>
                  <a:srgbClr val="C00000"/>
                </a:solidFill>
              </a:rPr>
              <a:t>Заявка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подается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от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администрации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учреждения</a:t>
            </a:r>
            <a:endParaRPr sz="2100" dirty="0"/>
          </a:p>
        </p:txBody>
      </p:sp>
      <p:sp>
        <p:nvSpPr>
          <p:cNvPr id="79" name="Shape 79"/>
          <p:cNvSpPr txBox="1"/>
          <p:nvPr/>
        </p:nvSpPr>
        <p:spPr bwMode="auto">
          <a:xfrm>
            <a:off x="5968559" y="3291840"/>
            <a:ext cx="254915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 txBox="1"/>
          <p:nvPr/>
        </p:nvSpPr>
        <p:spPr bwMode="auto">
          <a:xfrm>
            <a:off x="15245787" y="3397610"/>
            <a:ext cx="89095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2" name="Picture 82"/>
          <p:cNvPicPr/>
          <p:nvPr/>
        </p:nvPicPr>
        <p:blipFill>
          <a:blip r:embed="rId2"/>
          <a:stretch/>
        </p:blipFill>
        <p:spPr bwMode="auto">
          <a:xfrm>
            <a:off x="9526639" y="232517"/>
            <a:ext cx="2226064" cy="1674532"/>
          </a:xfrm>
          <a:prstGeom prst="rect">
            <a:avLst/>
          </a:prstGeom>
        </p:spPr>
      </p:pic>
      <p:sp>
        <p:nvSpPr>
          <p:cNvPr id="83" name="Shape 83"/>
          <p:cNvSpPr txBox="1"/>
          <p:nvPr/>
        </p:nvSpPr>
        <p:spPr bwMode="auto">
          <a:xfrm>
            <a:off x="-6261013" y="3397609"/>
            <a:ext cx="58194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5" name="Picture 85"/>
          <p:cNvPicPr/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 bwMode="auto">
          <a:xfrm>
            <a:off x="861787" y="76470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Достижения в профессии</a:t>
            </a:r>
            <a:br>
              <a:rPr/>
            </a:br>
            <a:br>
              <a:rPr/>
            </a:br>
            <a:endParaRPr sz="2800" b="1">
              <a:solidFill>
                <a:srgbClr val="FF0000"/>
              </a:solidFill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Описать достижения в свободной форме за последние три года</a:t>
            </a:r>
            <a:endParaRPr/>
          </a:p>
        </p:txBody>
      </p:sp>
      <p:pic>
        <p:nvPicPr>
          <p:cNvPr id="130" name="Picture 13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Инновации в работе</a:t>
            </a:r>
            <a:endParaRPr sz="2800" b="1">
              <a:solidFill>
                <a:srgbClr val="FF0000"/>
              </a:solidFill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Перечислить (например,  разработанные методические рекомендации или патент)</a:t>
            </a:r>
            <a:endParaRPr/>
          </a:p>
        </p:txBody>
      </p:sp>
      <p:pic>
        <p:nvPicPr>
          <p:cNvPr id="135" name="Picture 13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 bwMode="auto">
          <a:xfrm>
            <a:off x="1532951" y="2483330"/>
            <a:ext cx="9144000" cy="2387599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забудьте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прикрепить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данную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заявку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форму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подачи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сайте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o-spide.ru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139" name="Picture 139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Правила заполнения заявки: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 bwMode="auto">
          <a:xfrm>
            <a:off x="1023731" y="1690688"/>
            <a:ext cx="10002416" cy="482442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Необходимо заполнить </a:t>
            </a:r>
            <a:r>
              <a:rPr b="1" u="sng">
                <a:solidFill>
                  <a:srgbClr val="FF0000"/>
                </a:solidFill>
              </a:rPr>
              <a:t>ВСЕ</a:t>
            </a:r>
            <a:r>
              <a:t> слайды и поля заявки, серый текст-пояснение нужно удалить.</a:t>
            </a:r>
          </a:p>
          <a:p>
            <a:pPr>
              <a:defRPr/>
            </a:pPr>
            <a:r>
              <a:t>Можно добавить 3–5 дополнительных слайдов по заявленной тематике.</a:t>
            </a:r>
          </a:p>
          <a:p>
            <a:pPr>
              <a:defRPr/>
            </a:pPr>
            <a:r>
              <a:t>Заявка может быть отправлена организаторами на доработку.</a:t>
            </a:r>
          </a:p>
          <a:p>
            <a:pPr>
              <a:defRPr/>
            </a:pPr>
            <a:r>
              <a:t>Данная заявка должна быть сохранена и прикреплена в формате Power Point на странице конкурса </a:t>
            </a:r>
            <a:r>
              <a:rPr i="1">
                <a:solidFill>
                  <a:srgbClr val="FF0000"/>
                </a:solidFill>
              </a:rPr>
              <a:t>o-spide.ru</a:t>
            </a:r>
            <a:r>
              <a:rPr i="1"/>
              <a:t>.</a:t>
            </a:r>
            <a:endParaRPr/>
          </a:p>
          <a:p>
            <a:pPr marL="0" indent="0" algn="ctr">
              <a:buNone/>
              <a:defRPr/>
            </a:pPr>
            <a:r>
              <a:rPr i="1">
                <a:solidFill>
                  <a:srgbClr val="FF0000"/>
                </a:solidFill>
              </a:rPr>
              <a:t>Внимание! </a:t>
            </a:r>
            <a:endParaRPr/>
          </a:p>
          <a:p>
            <a:pPr marL="0" indent="0" algn="ctr">
              <a:buNone/>
              <a:defRPr/>
            </a:pPr>
            <a:r>
              <a:rPr i="1">
                <a:solidFill>
                  <a:srgbClr val="FF0000"/>
                </a:solidFill>
              </a:rPr>
              <a:t>Обязательно сначала сохраните файл на компьютер, а затем приступайте к редактированию.</a:t>
            </a:r>
            <a:endParaRPr/>
          </a:p>
        </p:txBody>
      </p:sp>
      <p:pic>
        <p:nvPicPr>
          <p:cNvPr id="90" name="Picture 9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Информация об организации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b="1" u="sng" dirty="0" err="1"/>
              <a:t>Полное</a:t>
            </a:r>
            <a:r>
              <a:rPr b="1" u="sng" dirty="0"/>
              <a:t> </a:t>
            </a:r>
            <a:r>
              <a:rPr b="1" u="sng" dirty="0" err="1"/>
              <a:t>наименование</a:t>
            </a:r>
            <a:r>
              <a:rPr b="1" u="sng" dirty="0"/>
              <a:t>: </a:t>
            </a:r>
            <a:endParaRPr dirty="0"/>
          </a:p>
          <a:p>
            <a:pPr>
              <a:defRPr/>
            </a:pPr>
            <a:r>
              <a:rPr b="1" u="sng" dirty="0" err="1"/>
              <a:t>Адрес</a:t>
            </a:r>
            <a:r>
              <a:rPr b="1" u="sng" dirty="0"/>
              <a:t>: </a:t>
            </a:r>
            <a:endParaRPr dirty="0"/>
          </a:p>
          <a:p>
            <a:pPr>
              <a:defRPr/>
            </a:pPr>
            <a:r>
              <a:rPr b="1" u="sng" dirty="0" err="1"/>
              <a:t>Адрес</a:t>
            </a:r>
            <a:r>
              <a:rPr b="1" u="sng" dirty="0"/>
              <a:t> </a:t>
            </a:r>
            <a:r>
              <a:rPr b="1" u="sng" dirty="0" err="1"/>
              <a:t>официального</a:t>
            </a:r>
            <a:r>
              <a:rPr b="1" u="sng" dirty="0"/>
              <a:t> </a:t>
            </a:r>
            <a:r>
              <a:rPr b="1" u="sng" dirty="0" err="1"/>
              <a:t>сайта</a:t>
            </a:r>
            <a:r>
              <a:rPr b="1" u="sng" dirty="0"/>
              <a:t> (</a:t>
            </a:r>
            <a:r>
              <a:rPr b="1" u="sng" dirty="0" err="1"/>
              <a:t>при</a:t>
            </a:r>
            <a:r>
              <a:rPr b="1" u="sng" dirty="0"/>
              <a:t> </a:t>
            </a:r>
            <a:r>
              <a:rPr b="1" u="sng" dirty="0" err="1"/>
              <a:t>наличии</a:t>
            </a:r>
            <a:r>
              <a:rPr b="1" u="sng" dirty="0"/>
              <a:t>): </a:t>
            </a:r>
            <a:endParaRPr dirty="0"/>
          </a:p>
          <a:p>
            <a:pPr>
              <a:defRPr/>
            </a:pPr>
            <a:r>
              <a:rPr b="1" u="sng" dirty="0"/>
              <a:t>Ф.</a:t>
            </a:r>
            <a:r>
              <a:rPr lang="ru-RU" b="1" u="sng" dirty="0"/>
              <a:t> </a:t>
            </a:r>
            <a:r>
              <a:rPr b="1" u="sng" dirty="0"/>
              <a:t>И.</a:t>
            </a:r>
            <a:r>
              <a:rPr lang="ru-RU" b="1" u="sng" dirty="0"/>
              <a:t> </a:t>
            </a:r>
            <a:r>
              <a:rPr b="1" u="sng" dirty="0"/>
              <a:t>О. </a:t>
            </a:r>
            <a:r>
              <a:rPr b="1" u="sng" dirty="0" err="1"/>
              <a:t>руководителя</a:t>
            </a:r>
            <a:r>
              <a:rPr b="1" u="sng" dirty="0"/>
              <a:t>:</a:t>
            </a:r>
            <a:endParaRPr dirty="0"/>
          </a:p>
          <a:p>
            <a:pPr marL="0" indent="0">
              <a:buNone/>
              <a:defRPr/>
            </a:pPr>
            <a:endParaRPr b="1" u="sng" dirty="0"/>
          </a:p>
          <a:p>
            <a:pPr>
              <a:defRPr/>
            </a:pPr>
            <a:endParaRPr b="1" u="sng" dirty="0"/>
          </a:p>
          <a:p>
            <a:pPr>
              <a:defRPr/>
            </a:pPr>
            <a:endParaRPr b="1" u="sng" dirty="0"/>
          </a:p>
        </p:txBody>
      </p:sp>
      <p:pic>
        <p:nvPicPr>
          <p:cNvPr id="95" name="Picture 9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Информация о заявленном номинате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b="1" u="sng" dirty="0"/>
              <a:t>Ф.</a:t>
            </a:r>
            <a:r>
              <a:rPr lang="ru-RU" b="1" u="sng" dirty="0"/>
              <a:t> </a:t>
            </a:r>
            <a:r>
              <a:rPr b="1" u="sng" dirty="0"/>
              <a:t>И.</a:t>
            </a:r>
            <a:r>
              <a:rPr lang="ru-RU" b="1" u="sng" dirty="0"/>
              <a:t> </a:t>
            </a:r>
            <a:r>
              <a:rPr b="1" u="sng" dirty="0"/>
              <a:t>О. </a:t>
            </a:r>
            <a:r>
              <a:rPr b="1" u="sng" dirty="0" err="1"/>
              <a:t>номинанта</a:t>
            </a:r>
            <a:r>
              <a:rPr b="1" u="sng" dirty="0"/>
              <a:t>:</a:t>
            </a:r>
            <a:endParaRPr dirty="0"/>
          </a:p>
          <a:p>
            <a:pPr>
              <a:defRPr/>
            </a:pPr>
            <a:r>
              <a:rPr b="1" u="sng" dirty="0" err="1"/>
              <a:t>Должность</a:t>
            </a:r>
            <a:r>
              <a:rPr b="1" u="sng" dirty="0"/>
              <a:t>: </a:t>
            </a:r>
            <a:endParaRPr dirty="0"/>
          </a:p>
          <a:p>
            <a:pPr>
              <a:defRPr/>
            </a:pPr>
            <a:r>
              <a:rPr b="1" u="sng" dirty="0" err="1"/>
              <a:t>Специальность</a:t>
            </a:r>
            <a:r>
              <a:rPr b="1" u="sng" dirty="0"/>
              <a:t>:</a:t>
            </a:r>
            <a:endParaRPr dirty="0"/>
          </a:p>
          <a:p>
            <a:pPr>
              <a:defRPr/>
            </a:pPr>
            <a:r>
              <a:rPr b="1" u="sng" dirty="0" err="1"/>
              <a:t>Квалификация</a:t>
            </a:r>
            <a:r>
              <a:rPr b="1" u="sng" dirty="0"/>
              <a:t>:</a:t>
            </a:r>
            <a:endParaRPr dirty="0"/>
          </a:p>
          <a:p>
            <a:pPr marL="0" indent="0">
              <a:buNone/>
              <a:defRPr/>
            </a:pPr>
            <a:endParaRPr b="1" u="sng" dirty="0"/>
          </a:p>
          <a:p>
            <a:pPr>
              <a:defRPr/>
            </a:pPr>
            <a:endParaRPr b="1" u="sng" dirty="0"/>
          </a:p>
          <a:p>
            <a:pPr>
              <a:defRPr/>
            </a:pPr>
            <a:endParaRPr b="1" u="sng" dirty="0"/>
          </a:p>
        </p:txBody>
      </p:sp>
      <p:pic>
        <p:nvPicPr>
          <p:cNvPr id="100" name="Picture 10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Общий стаж работы по специальности</a:t>
            </a:r>
            <a:br>
              <a:rPr/>
            </a:br>
            <a:r>
              <a:rPr sz="2800" b="1">
                <a:solidFill>
                  <a:srgbClr val="FF0000"/>
                </a:solidFill>
              </a:rPr>
              <a:t>Указать, сколько лет стажа</a:t>
            </a:r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Приложить сканы или фото трудовой книжки / справку из отдела кадров</a:t>
            </a:r>
            <a:endParaRPr/>
          </a:p>
        </p:txBody>
      </p:sp>
      <p:pic>
        <p:nvPicPr>
          <p:cNvPr id="105" name="Picture 10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Стаж работы в организации </a:t>
            </a:r>
            <a:br>
              <a:rPr/>
            </a:br>
            <a:r>
              <a:rPr sz="2800" b="1">
                <a:solidFill>
                  <a:srgbClr val="FF0000"/>
                </a:solidFill>
              </a:rPr>
              <a:t>Указать, сколько лет стажа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Приложить сканы или фото трудовой книжки / справку из отдела кадров</a:t>
            </a:r>
            <a:endParaRPr/>
          </a:p>
        </p:txBody>
      </p:sp>
      <p:pic>
        <p:nvPicPr>
          <p:cNvPr id="110" name="Picture 11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Благодарности/грамоты руководства Центра СПИД и вышестоящих организаций </a:t>
            </a:r>
            <a:br>
              <a:rPr/>
            </a:br>
            <a:endParaRPr sz="2800" b="1">
              <a:solidFill>
                <a:srgbClr val="FF0000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  <a:endParaRPr/>
          </a:p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Приложить сканы / фото, либо выписки из приказов</a:t>
            </a:r>
            <a:endParaRPr/>
          </a:p>
        </p:txBody>
      </p:sp>
      <p:pic>
        <p:nvPicPr>
          <p:cNvPr id="115" name="Picture 115"/>
          <p:cNvPicPr/>
          <p:nvPr/>
        </p:nvPicPr>
        <p:blipFill>
          <a:blip r:embed="rId2"/>
          <a:stretch/>
        </p:blipFill>
        <p:spPr bwMode="auto">
          <a:xfrm>
            <a:off x="10827245" y="0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 bwMode="auto">
          <a:xfrm>
            <a:off x="836138" y="980728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Проведение обучающих мероприятий (семинары, лекции и др.) для медицинских работников и населения</a:t>
            </a:r>
            <a:br>
              <a:rPr/>
            </a:br>
            <a:endParaRPr sz="2800" b="1">
              <a:solidFill>
                <a:srgbClr val="FF0000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 bwMode="auto">
          <a:xfrm>
            <a:off x="836138" y="2700786"/>
            <a:ext cx="10515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  <a:endParaRPr/>
          </a:p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Указать WEB-адрес страницы, где представлена информация об участии (СМИ, ссылка на страницу мероприятия в социальных сетях)</a:t>
            </a:r>
            <a:endParaRPr/>
          </a:p>
        </p:txBody>
      </p:sp>
      <p:pic>
        <p:nvPicPr>
          <p:cNvPr id="120" name="Picture 120"/>
          <p:cNvPicPr/>
          <p:nvPr/>
        </p:nvPicPr>
        <p:blipFill>
          <a:blip r:embed="rId2"/>
          <a:stretch/>
        </p:blipFill>
        <p:spPr bwMode="auto">
          <a:xfrm>
            <a:off x="10738811" y="125165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t>Наличие публикаций</a:t>
            </a:r>
            <a:br>
              <a:rPr/>
            </a:br>
            <a:r>
              <a:rPr sz="3100" b="1">
                <a:solidFill>
                  <a:srgbClr val="FF0000"/>
                </a:solidFill>
              </a:rPr>
              <a:t>Указать число</a:t>
            </a:r>
            <a:br>
              <a:rPr/>
            </a:br>
            <a:endParaRPr sz="2800" b="1">
              <a:solidFill>
                <a:srgbClr val="FF0000"/>
              </a:solidFill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>
                <a:solidFill>
                  <a:schemeClr val="bg1">
                    <a:lumMod val="65000"/>
                  </a:schemeClr>
                </a:solidFill>
              </a:rPr>
              <a:t>Перечислить</a:t>
            </a:r>
            <a:endParaRPr/>
          </a:p>
        </p:txBody>
      </p:sp>
      <p:pic>
        <p:nvPicPr>
          <p:cNvPr id="125" name="Picture 12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</TotalTime>
  <Words>279</Words>
  <Application>Microsoft Office PowerPoint</Application>
  <DocSecurity>0</DocSecurity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во Всероссийском конкурсе «Лучший СПИД-центр 2023»</vt:lpstr>
      <vt:lpstr>Правила заполнения заявки:</vt:lpstr>
      <vt:lpstr>Информация об организации</vt:lpstr>
      <vt:lpstr>Информация о заявленном номинате</vt:lpstr>
      <vt:lpstr>Общий стаж работы по специальности Указать, сколько лет стажа</vt:lpstr>
      <vt:lpstr>Стаж работы в организации  Указать, сколько лет стажа</vt:lpstr>
      <vt:lpstr>Благодарности/грамоты руководства Центра СПИД и вышестоящих организаций  </vt:lpstr>
      <vt:lpstr>Проведение обучающих мероприятий (семинары, лекции и др.) для медицинских работников и населения </vt:lpstr>
      <vt:lpstr>Наличие публикаций Указать число </vt:lpstr>
      <vt:lpstr>Достижения в профессии  </vt:lpstr>
      <vt:lpstr>Инновации в работе</vt:lpstr>
      <vt:lpstr>Не забудьте прикрепить данную заявку в форму подачи на сайте o-spide.ru!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во Всероссийском конкурсе «Лучший СПИД-центр 2023»</dc:title>
  <dc:subject/>
  <dc:creator>Strumila</dc:creator>
  <cp:keywords/>
  <dc:description/>
  <cp:lastModifiedBy>Gureeva</cp:lastModifiedBy>
  <cp:revision>4</cp:revision>
  <dcterms:modified xsi:type="dcterms:W3CDTF">2023-10-20T12:16:01Z</dcterms:modified>
  <cp:category/>
  <dc:identifier/>
  <cp:contentStatus/>
  <dc:language/>
  <cp:version/>
</cp:coreProperties>
</file>